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9.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0.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2.xml" ContentType="application/vnd.openxmlformats-officedocument.presentationml.notesSlide+xml"/>
  <Override PartName="/ppt/tags/tag7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 id="2147483847" r:id="rId12"/>
    <p:sldMasterId id="2147483869" r:id="rId13"/>
    <p:sldMasterId id="2147483905" r:id="rId14"/>
  </p:sldMasterIdLst>
  <p:notesMasterIdLst>
    <p:notesMasterId r:id="rId63"/>
  </p:notesMasterIdLst>
  <p:sldIdLst>
    <p:sldId id="578" r:id="rId15"/>
    <p:sldId id="579" r:id="rId16"/>
    <p:sldId id="559" r:id="rId17"/>
    <p:sldId id="494" r:id="rId18"/>
    <p:sldId id="560" r:id="rId19"/>
    <p:sldId id="489" r:id="rId20"/>
    <p:sldId id="582" r:id="rId21"/>
    <p:sldId id="574" r:id="rId22"/>
    <p:sldId id="581" r:id="rId23"/>
    <p:sldId id="516" r:id="rId24"/>
    <p:sldId id="555" r:id="rId25"/>
    <p:sldId id="584" r:id="rId26"/>
    <p:sldId id="585" r:id="rId27"/>
    <p:sldId id="586" r:id="rId28"/>
    <p:sldId id="587" r:id="rId29"/>
    <p:sldId id="598" r:id="rId30"/>
    <p:sldId id="588" r:id="rId31"/>
    <p:sldId id="589" r:id="rId32"/>
    <p:sldId id="590" r:id="rId33"/>
    <p:sldId id="591" r:id="rId34"/>
    <p:sldId id="592" r:id="rId35"/>
    <p:sldId id="593" r:id="rId36"/>
    <p:sldId id="596" r:id="rId37"/>
    <p:sldId id="597" r:id="rId38"/>
    <p:sldId id="496" r:id="rId39"/>
    <p:sldId id="569" r:id="rId40"/>
    <p:sldId id="570" r:id="rId41"/>
    <p:sldId id="571" r:id="rId42"/>
    <p:sldId id="517" r:id="rId43"/>
    <p:sldId id="545" r:id="rId44"/>
    <p:sldId id="541" r:id="rId45"/>
    <p:sldId id="542" r:id="rId46"/>
    <p:sldId id="565" r:id="rId47"/>
    <p:sldId id="449" r:id="rId48"/>
    <p:sldId id="492" r:id="rId49"/>
    <p:sldId id="572" r:id="rId50"/>
    <p:sldId id="573" r:id="rId51"/>
    <p:sldId id="567" r:id="rId52"/>
    <p:sldId id="566" r:id="rId53"/>
    <p:sldId id="446" r:id="rId54"/>
    <p:sldId id="547" r:id="rId55"/>
    <p:sldId id="580" r:id="rId56"/>
    <p:sldId id="549" r:id="rId57"/>
    <p:sldId id="551" r:id="rId58"/>
    <p:sldId id="552" r:id="rId59"/>
    <p:sldId id="557" r:id="rId60"/>
    <p:sldId id="583" r:id="rId61"/>
    <p:sldId id="396" r:id="rId62"/>
  </p:sldIdLst>
  <p:sldSz cx="12188825" cy="6858000"/>
  <p:notesSz cx="6881813" cy="9296400"/>
  <p:defaultTex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VMs" id="{FE20DDD3-4669-436B-A77F-D8D26C91C606}">
          <p14:sldIdLst>
            <p14:sldId id="578"/>
            <p14:sldId id="579"/>
            <p14:sldId id="559"/>
            <p14:sldId id="494"/>
            <p14:sldId id="560"/>
            <p14:sldId id="489"/>
            <p14:sldId id="582"/>
            <p14:sldId id="574"/>
            <p14:sldId id="581"/>
            <p14:sldId id="516"/>
            <p14:sldId id="555"/>
          </p14:sldIdLst>
        </p14:section>
        <p14:section name="VMs and Cloud Services" id="{AFE47E4A-8044-48D1-8670-911A0B1F92B2}">
          <p14:sldIdLst>
            <p14:sldId id="584"/>
            <p14:sldId id="585"/>
            <p14:sldId id="586"/>
            <p14:sldId id="587"/>
            <p14:sldId id="598"/>
          </p14:sldIdLst>
        </p14:section>
        <p14:section name="VM Availability" id="{DD80D8AF-CD0E-4270-A625-7A4E4F612DF1}">
          <p14:sldIdLst>
            <p14:sldId id="588"/>
            <p14:sldId id="589"/>
            <p14:sldId id="590"/>
            <p14:sldId id="591"/>
            <p14:sldId id="592"/>
            <p14:sldId id="593"/>
            <p14:sldId id="596"/>
            <p14:sldId id="597"/>
          </p14:sldIdLst>
        </p14:section>
        <p14:section name="Getting Started" id="{2BCC7628-A617-4EDF-8099-41DA44B15764}">
          <p14:sldIdLst>
            <p14:sldId id="496"/>
            <p14:sldId id="569"/>
            <p14:sldId id="570"/>
            <p14:sldId id="571"/>
            <p14:sldId id="517"/>
            <p14:sldId id="545"/>
            <p14:sldId id="541"/>
            <p14:sldId id="542"/>
          </p14:sldIdLst>
        </p14:section>
        <p14:section name="Disks and Images" id="{5100A5C3-809E-4170-9815-AC89F71C75D7}">
          <p14:sldIdLst>
            <p14:sldId id="565"/>
            <p14:sldId id="449"/>
            <p14:sldId id="492"/>
            <p14:sldId id="572"/>
            <p14:sldId id="573"/>
            <p14:sldId id="567"/>
            <p14:sldId id="566"/>
            <p14:sldId id="446"/>
          </p14:sldIdLst>
        </p14:section>
        <p14:section name="Managing VMs" id="{D78A26D1-ED47-4B05-9C0C-1D1D7103D896}">
          <p14:sldIdLst>
            <p14:sldId id="547"/>
            <p14:sldId id="580"/>
            <p14:sldId id="549"/>
            <p14:sldId id="551"/>
            <p14:sldId id="552"/>
            <p14:sldId id="557"/>
          </p14:sldIdLst>
        </p14:section>
        <p14:section name="Closing" id="{DDE535B2-6101-437F-AB65-39A0E63BAAEC}">
          <p14:sldIdLst>
            <p14:sldId id="583"/>
            <p14:sldId id="396"/>
          </p14:sldIdLst>
        </p14:section>
      </p14:sectionLst>
    </p:ext>
    <p:ext uri="{EFAFB233-063F-42B5-8137-9DF3F51BA10A}">
      <p15:sldGuideLst xmlns:p15="http://schemas.microsoft.com/office/powerpoint/2012/main">
        <p15:guide id="1" orient="horz" pos="3952" userDrawn="1">
          <p15:clr>
            <a:srgbClr val="A4A3A4"/>
          </p15:clr>
        </p15:guide>
        <p15:guide id="2" orient="horz" pos="688" userDrawn="1">
          <p15:clr>
            <a:srgbClr val="A4A3A4"/>
          </p15:clr>
        </p15:guide>
        <p15:guide id="3" orient="horz" pos="901" userDrawn="1">
          <p15:clr>
            <a:srgbClr val="A4A3A4"/>
          </p15:clr>
        </p15:guide>
        <p15:guide id="4" pos="3839" userDrawn="1">
          <p15:clr>
            <a:srgbClr val="A4A3A4"/>
          </p15:clr>
        </p15:guide>
        <p15:guide id="5" pos="320" userDrawn="1">
          <p15:clr>
            <a:srgbClr val="A4A3A4"/>
          </p15:clr>
        </p15:guide>
        <p15:guide id="6" pos="735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 id="1" name="Micah LaNasa" initials="ML [2]" lastIdx="4" clrIdx="1">
    <p:extLst>
      <p:ext uri="{19B8F6BF-5375-455C-9EA6-DF929625EA0E}">
        <p15:presenceInfo xmlns:p15="http://schemas.microsoft.com/office/powerpoint/2012/main" userId="2ce0773f97f145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39" autoAdjust="0"/>
    <p:restoredTop sz="47097" autoAdjust="0"/>
  </p:normalViewPr>
  <p:slideViewPr>
    <p:cSldViewPr snapToGrid="0" snapToObjects="1">
      <p:cViewPr varScale="1">
        <p:scale>
          <a:sx n="60" d="100"/>
          <a:sy n="60" d="100"/>
        </p:scale>
        <p:origin x="2544" y="48"/>
      </p:cViewPr>
      <p:guideLst>
        <p:guide orient="horz" pos="3952"/>
        <p:guide orient="horz" pos="688"/>
        <p:guide orient="horz" pos="901"/>
        <p:guide pos="3839"/>
        <p:guide pos="320"/>
        <p:guide pos="7358"/>
      </p:guideLst>
    </p:cSldViewPr>
  </p:slideViewPr>
  <p:outlineViewPr>
    <p:cViewPr>
      <p:scale>
        <a:sx n="33" d="100"/>
        <a:sy n="33" d="100"/>
      </p:scale>
      <p:origin x="42" y="8868"/>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55" d="100"/>
          <a:sy n="55" d="100"/>
        </p:scale>
        <p:origin x="-2514" y="-10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theme" Target="theme/theme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2/20/2013</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dirty="0"/>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1218683" rtl="0" eaLnBrk="1" latinLnBrk="0" hangingPunct="1">
      <a:defRPr sz="1600" kern="1200">
        <a:solidFill>
          <a:schemeClr val="tx1"/>
        </a:solidFill>
        <a:latin typeface="+mn-lt"/>
        <a:ea typeface="+mn-ea"/>
        <a:cs typeface="+mn-cs"/>
      </a:defRPr>
    </a:lvl1pPr>
    <a:lvl2pPr marL="609341" algn="l" defTabSz="1218683" rtl="0" eaLnBrk="1" latinLnBrk="0" hangingPunct="1">
      <a:defRPr sz="1600" kern="1200">
        <a:solidFill>
          <a:schemeClr val="tx1"/>
        </a:solidFill>
        <a:latin typeface="+mn-lt"/>
        <a:ea typeface="+mn-ea"/>
        <a:cs typeface="+mn-cs"/>
      </a:defRPr>
    </a:lvl2pPr>
    <a:lvl3pPr marL="1218683" algn="l" defTabSz="1218683" rtl="0" eaLnBrk="1" latinLnBrk="0" hangingPunct="1">
      <a:defRPr sz="1600" kern="1200">
        <a:solidFill>
          <a:schemeClr val="tx1"/>
        </a:solidFill>
        <a:latin typeface="+mn-lt"/>
        <a:ea typeface="+mn-ea"/>
        <a:cs typeface="+mn-cs"/>
      </a:defRPr>
    </a:lvl3pPr>
    <a:lvl4pPr marL="1828024" algn="l" defTabSz="1218683" rtl="0" eaLnBrk="1" latinLnBrk="0" hangingPunct="1">
      <a:defRPr sz="1600" kern="1200">
        <a:solidFill>
          <a:schemeClr val="tx1"/>
        </a:solidFill>
        <a:latin typeface="+mn-lt"/>
        <a:ea typeface="+mn-ea"/>
        <a:cs typeface="+mn-cs"/>
      </a:defRPr>
    </a:lvl4pPr>
    <a:lvl5pPr marL="2437365" algn="l" defTabSz="1218683" rtl="0" eaLnBrk="1" latinLnBrk="0" hangingPunct="1">
      <a:defRPr sz="1600" kern="1200">
        <a:solidFill>
          <a:schemeClr val="tx1"/>
        </a:solidFill>
        <a:latin typeface="+mn-lt"/>
        <a:ea typeface="+mn-ea"/>
        <a:cs typeface="+mn-cs"/>
      </a:defRPr>
    </a:lvl5pPr>
    <a:lvl6pPr marL="3046701" algn="l" defTabSz="1218683" rtl="0" eaLnBrk="1" latinLnBrk="0" hangingPunct="1">
      <a:defRPr sz="1600" kern="1200">
        <a:solidFill>
          <a:schemeClr val="tx1"/>
        </a:solidFill>
        <a:latin typeface="+mn-lt"/>
        <a:ea typeface="+mn-ea"/>
        <a:cs typeface="+mn-cs"/>
      </a:defRPr>
    </a:lvl6pPr>
    <a:lvl7pPr marL="3656048" algn="l" defTabSz="1218683" rtl="0" eaLnBrk="1" latinLnBrk="0" hangingPunct="1">
      <a:defRPr sz="1600" kern="1200">
        <a:solidFill>
          <a:schemeClr val="tx1"/>
        </a:solidFill>
        <a:latin typeface="+mn-lt"/>
        <a:ea typeface="+mn-ea"/>
        <a:cs typeface="+mn-cs"/>
      </a:defRPr>
    </a:lvl7pPr>
    <a:lvl8pPr marL="4265385" algn="l" defTabSz="1218683" rtl="0" eaLnBrk="1" latinLnBrk="0" hangingPunct="1">
      <a:defRPr sz="1600" kern="1200">
        <a:solidFill>
          <a:schemeClr val="tx1"/>
        </a:solidFill>
        <a:latin typeface="+mn-lt"/>
        <a:ea typeface="+mn-ea"/>
        <a:cs typeface="+mn-cs"/>
      </a:defRPr>
    </a:lvl8pPr>
    <a:lvl9pPr marL="4874725" algn="l" defTabSz="121868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77481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40106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008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default</a:t>
            </a:r>
            <a:r>
              <a:rPr lang="en-US" baseline="0" dirty="0" smtClean="0"/>
              <a:t> limits in Azure as follows:</a:t>
            </a:r>
          </a:p>
          <a:p>
            <a:pPr marL="285750" indent="-285750">
              <a:buFont typeface="Arial" panose="020B0604020202020204" pitchFamily="34" charset="0"/>
              <a:buChar char="•"/>
            </a:pPr>
            <a:r>
              <a:rPr lang="en-US" baseline="0" dirty="0" smtClean="0"/>
              <a:t>20 Hosted Service Projects</a:t>
            </a:r>
          </a:p>
          <a:p>
            <a:pPr marL="285750" indent="-285750">
              <a:buFont typeface="Arial" panose="020B0604020202020204" pitchFamily="34" charset="0"/>
              <a:buChar char="•"/>
            </a:pPr>
            <a:r>
              <a:rPr lang="en-US" baseline="0" dirty="0" smtClean="0"/>
              <a:t>5 Storage Accounts</a:t>
            </a:r>
          </a:p>
          <a:p>
            <a:pPr marL="285750" indent="-285750">
              <a:buFont typeface="Arial" panose="020B0604020202020204" pitchFamily="34" charset="0"/>
              <a:buChar char="•"/>
            </a:pPr>
            <a:r>
              <a:rPr lang="en-US" baseline="0" dirty="0" smtClean="0"/>
              <a:t>5 roles per Hosted Service (i.e. 3 different web roles + 2 different worker roles or any such combination)</a:t>
            </a:r>
          </a:p>
          <a:p>
            <a:pPr marL="285750" indent="-285750">
              <a:buFont typeface="Arial" panose="020B0604020202020204" pitchFamily="34" charset="0"/>
              <a:buChar char="•"/>
            </a:pPr>
            <a:r>
              <a:rPr lang="en-US" baseline="0" dirty="0" smtClean="0"/>
              <a:t>20 CPU cores (not instances) across all your Hosted Service Projects </a:t>
            </a:r>
          </a:p>
          <a:p>
            <a:pPr marL="0" indent="0">
              <a:buFont typeface="Arial" panose="020B0604020202020204" pitchFamily="34" charset="0"/>
              <a:buNone/>
            </a:pPr>
            <a:r>
              <a:rPr lang="en-US" baseline="0" dirty="0" smtClean="0"/>
              <a:t>(http://blogs.msdn.com/b/jnak/archive/2010/01/22/windows-azure-instances-storage-limits.aspx)</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8740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15</a:t>
            </a:fld>
            <a:endParaRPr lang="en-US"/>
          </a:p>
        </p:txBody>
      </p:sp>
    </p:spTree>
    <p:extLst>
      <p:ext uri="{BB962C8B-B14F-4D97-AF65-F5344CB8AC3E}">
        <p14:creationId xmlns:p14="http://schemas.microsoft.com/office/powerpoint/2010/main" val="186285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a:t>
            </a:r>
            <a:r>
              <a:rPr lang="en-US" dirty="0" err="1" smtClean="0"/>
              <a:t>GettingStartedVMs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40746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dirty="0"/>
          </a:p>
        </p:txBody>
      </p:sp>
    </p:spTree>
    <p:extLst>
      <p:ext uri="{BB962C8B-B14F-4D97-AF65-F5344CB8AC3E}">
        <p14:creationId xmlns:p14="http://schemas.microsoft.com/office/powerpoint/2010/main" val="3763991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184162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784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66304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2514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dirty="0"/>
          </a:p>
        </p:txBody>
      </p:sp>
    </p:spTree>
    <p:extLst>
      <p:ext uri="{BB962C8B-B14F-4D97-AF65-F5344CB8AC3E}">
        <p14:creationId xmlns:p14="http://schemas.microsoft.com/office/powerpoint/2010/main" val="139478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only get the 99.9% SLA. To achieve 99.95 you must use availability sets.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854383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301616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lvl="0"/>
            <a:r>
              <a:rPr lang="en-US" dirty="0" smtClean="0"/>
              <a:t>DEMO</a:t>
            </a:r>
          </a:p>
          <a:p>
            <a:pPr lvl="0"/>
            <a:r>
              <a:rPr lang="en-US" b="1" dirty="0" smtClean="0"/>
              <a:t>Notes:</a:t>
            </a:r>
          </a:p>
          <a:p>
            <a:pPr lvl="0"/>
            <a:r>
              <a:rPr lang="en-US" dirty="0" smtClean="0"/>
              <a:t>See DEMO-LoadBalancingAvailability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24</a:t>
            </a:fld>
            <a:endParaRPr lang="en-US" dirty="0"/>
          </a:p>
        </p:txBody>
      </p:sp>
    </p:spTree>
    <p:extLst>
      <p:ext uri="{BB962C8B-B14F-4D97-AF65-F5344CB8AC3E}">
        <p14:creationId xmlns:p14="http://schemas.microsoft.com/office/powerpoint/2010/main" val="3932203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25</a:t>
            </a:fld>
            <a:endParaRPr lang="en-US" dirty="0"/>
          </a:p>
        </p:txBody>
      </p:sp>
    </p:spTree>
    <p:extLst>
      <p:ext uri="{BB962C8B-B14F-4D97-AF65-F5344CB8AC3E}">
        <p14:creationId xmlns:p14="http://schemas.microsoft.com/office/powerpoint/2010/main" val="2954861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dirty="0"/>
          </a:p>
        </p:txBody>
      </p:sp>
    </p:spTree>
    <p:extLst>
      <p:ext uri="{BB962C8B-B14F-4D97-AF65-F5344CB8AC3E}">
        <p14:creationId xmlns:p14="http://schemas.microsoft.com/office/powerpoint/2010/main" val="1092586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Data Disks can have caching enabled on up to 4 disks.</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dirty="0"/>
          </a:p>
        </p:txBody>
      </p:sp>
    </p:spTree>
    <p:extLst>
      <p:ext uri="{BB962C8B-B14F-4D97-AF65-F5344CB8AC3E}">
        <p14:creationId xmlns:p14="http://schemas.microsoft.com/office/powerpoint/2010/main" val="1976553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34</a:t>
            </a:fld>
            <a:endParaRPr lang="en-US" dirty="0"/>
          </a:p>
        </p:txBody>
      </p:sp>
    </p:spTree>
    <p:extLst>
      <p:ext uri="{BB962C8B-B14F-4D97-AF65-F5344CB8AC3E}">
        <p14:creationId xmlns:p14="http://schemas.microsoft.com/office/powerpoint/2010/main" val="3991966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35</a:t>
            </a:fld>
            <a:endParaRPr lang="en-US" dirty="0"/>
          </a:p>
        </p:txBody>
      </p:sp>
    </p:spTree>
    <p:extLst>
      <p:ext uri="{BB962C8B-B14F-4D97-AF65-F5344CB8AC3E}">
        <p14:creationId xmlns:p14="http://schemas.microsoft.com/office/powerpoint/2010/main" val="127623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92676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36</a:t>
            </a:fld>
            <a:endParaRPr lang="en-US" dirty="0"/>
          </a:p>
        </p:txBody>
      </p:sp>
    </p:spTree>
    <p:extLst>
      <p:ext uri="{BB962C8B-B14F-4D97-AF65-F5344CB8AC3E}">
        <p14:creationId xmlns:p14="http://schemas.microsoft.com/office/powerpoint/2010/main" val="3036289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use case is all about using the capture feature of IaaS</a:t>
            </a:r>
            <a:r>
              <a:rPr lang="en-US" baseline="0" dirty="0" smtClean="0"/>
              <a:t> to create OS images. The first part you start with a base vhd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dirty="0"/>
          </a:p>
        </p:txBody>
      </p:sp>
    </p:spTree>
    <p:extLst>
      <p:ext uri="{BB962C8B-B14F-4D97-AF65-F5344CB8AC3E}">
        <p14:creationId xmlns:p14="http://schemas.microsoft.com/office/powerpoint/2010/main" val="2618948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339909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356299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DEMO-</a:t>
            </a:r>
            <a:r>
              <a:rPr lang="en-US" baseline="0" dirty="0" err="1" smtClean="0"/>
              <a:t>ImagingVMs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40</a:t>
            </a:fld>
            <a:endParaRPr lang="en-US" dirty="0"/>
          </a:p>
        </p:txBody>
      </p:sp>
    </p:spTree>
    <p:extLst>
      <p:ext uri="{BB962C8B-B14F-4D97-AF65-F5344CB8AC3E}">
        <p14:creationId xmlns:p14="http://schemas.microsoft.com/office/powerpoint/2010/main" val="2859327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082994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43</a:t>
            </a:fld>
            <a:endParaRPr lang="en-US" dirty="0"/>
          </a:p>
        </p:txBody>
      </p:sp>
    </p:spTree>
    <p:extLst>
      <p:ext uri="{BB962C8B-B14F-4D97-AF65-F5344CB8AC3E}">
        <p14:creationId xmlns:p14="http://schemas.microsoft.com/office/powerpoint/2010/main" val="2037471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44</a:t>
            </a:fld>
            <a:endParaRPr lang="en-US" dirty="0"/>
          </a:p>
        </p:txBody>
      </p:sp>
    </p:spTree>
    <p:extLst>
      <p:ext uri="{BB962C8B-B14F-4D97-AF65-F5344CB8AC3E}">
        <p14:creationId xmlns:p14="http://schemas.microsoft.com/office/powerpoint/2010/main" val="687592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45</a:t>
            </a:fld>
            <a:endParaRPr lang="en-US" dirty="0"/>
          </a:p>
        </p:txBody>
      </p:sp>
    </p:spTree>
    <p:extLst>
      <p:ext uri="{BB962C8B-B14F-4D97-AF65-F5344CB8AC3E}">
        <p14:creationId xmlns:p14="http://schemas.microsoft.com/office/powerpoint/2010/main" val="3246466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HOL-</a:t>
            </a:r>
            <a:r>
              <a:rPr lang="en-US" baseline="0" smtClean="0"/>
              <a:t>UploadVMsfromOnPremiseToCloud</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46</a:t>
            </a:fld>
            <a:endParaRPr lang="en-US" dirty="0"/>
          </a:p>
        </p:txBody>
      </p:sp>
    </p:spTree>
    <p:extLst>
      <p:ext uri="{BB962C8B-B14F-4D97-AF65-F5344CB8AC3E}">
        <p14:creationId xmlns:p14="http://schemas.microsoft.com/office/powerpoint/2010/main" val="1186134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6</a:t>
            </a:fld>
            <a:endParaRPr lang="en-US" dirty="0"/>
          </a:p>
        </p:txBody>
      </p:sp>
    </p:spTree>
    <p:extLst>
      <p:ext uri="{BB962C8B-B14F-4D97-AF65-F5344CB8AC3E}">
        <p14:creationId xmlns:p14="http://schemas.microsoft.com/office/powerpoint/2010/main" val="3758159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48</a:t>
            </a:fld>
            <a:endParaRPr lang="en-US" dirty="0"/>
          </a:p>
        </p:txBody>
      </p:sp>
    </p:spTree>
    <p:extLst>
      <p:ext uri="{BB962C8B-B14F-4D97-AF65-F5344CB8AC3E}">
        <p14:creationId xmlns:p14="http://schemas.microsoft.com/office/powerpoint/2010/main" val="109606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dirty="0"/>
          </a:p>
        </p:txBody>
      </p:sp>
    </p:spTree>
    <p:extLst>
      <p:ext uri="{BB962C8B-B14F-4D97-AF65-F5344CB8AC3E}">
        <p14:creationId xmlns:p14="http://schemas.microsoft.com/office/powerpoint/2010/main" val="1461142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59627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713104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36581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Provide a better understanding of Microsoft’s Linux offering on Windows Azure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aseline="0" dirty="0" smtClean="0"/>
              <a:t>   1) </a:t>
            </a:r>
            <a:r>
              <a:rPr lang="en-US" sz="900" dirty="0" smtClean="0"/>
              <a:t>Linux as a first class citizen in Azure</a:t>
            </a:r>
          </a:p>
          <a:p>
            <a:r>
              <a:rPr lang="en-US" sz="900" dirty="0" smtClean="0"/>
              <a:t>   2)</a:t>
            </a:r>
            <a:r>
              <a:rPr lang="en-US" sz="900" baseline="0" dirty="0" smtClean="0"/>
              <a:t> </a:t>
            </a:r>
            <a:r>
              <a:rPr lang="en-US" sz="900" dirty="0" smtClean="0"/>
              <a:t>We will focus mainly on Enterprises and ISVs but will also reach out to the community </a:t>
            </a:r>
          </a:p>
          <a:p>
            <a:r>
              <a:rPr lang="en-US" sz="800" dirty="0" smtClean="0"/>
              <a:t>       a)</a:t>
            </a:r>
            <a:r>
              <a:rPr lang="en-US" sz="800" baseline="0" dirty="0" smtClean="0"/>
              <a:t> </a:t>
            </a:r>
            <a:r>
              <a:rPr lang="en-US" sz="800" dirty="0" smtClean="0"/>
              <a:t>Open Sourcing critical components</a:t>
            </a:r>
          </a:p>
          <a:p>
            <a:r>
              <a:rPr lang="en-US" sz="800" dirty="0" smtClean="0"/>
              <a:t>       b) Documenting API</a:t>
            </a:r>
          </a:p>
          <a:p>
            <a:r>
              <a:rPr lang="en-US" sz="900" dirty="0" smtClean="0"/>
              <a:t>   3)</a:t>
            </a:r>
            <a:r>
              <a:rPr lang="en-US" sz="900" baseline="0" dirty="0" smtClean="0"/>
              <a:t> </a:t>
            </a:r>
            <a:r>
              <a:rPr lang="en-US" sz="900" dirty="0" smtClean="0"/>
              <a:t>We will offer both Community and Commercial Distributions </a:t>
            </a:r>
          </a:p>
          <a:p>
            <a:r>
              <a:rPr lang="en-US" sz="900" dirty="0" smtClean="0"/>
              <a:t>   4) You will be able to buy support for the commercial distributions (GA only)</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Transitions: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1) First Class Citizen</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2) Enterprise + ISV</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3) Open Source Community</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4) Support</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034093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4.wdp"/></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9.xml"/><Relationship Id="rId4" Type="http://schemas.microsoft.com/office/2007/relationships/hdphoto" Target="../media/hdphoto15.wdp"/></Relationships>
</file>

<file path=ppt/slideLayouts/_rels/slideLayout15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6.wdp"/></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g"/><Relationship Id="rId1" Type="http://schemas.openxmlformats.org/officeDocument/2006/relationships/slideMaster" Target="../slideMasters/slideMaster9.xml"/><Relationship Id="rId6" Type="http://schemas.microsoft.com/office/2007/relationships/hdphoto" Target="../media/hdphoto14.wdp"/><Relationship Id="rId5" Type="http://schemas.openxmlformats.org/officeDocument/2006/relationships/image" Target="../media/image37.png"/><Relationship Id="rId4" Type="http://schemas.microsoft.com/office/2007/relationships/hdphoto" Target="../media/hdphoto17.wdp"/></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endParaRPr lang="en-US" sz="3199"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7"/>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16" tIns="57098" rIns="114216" bIns="5709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321" indent="0">
              <a:buFont typeface="Arial" pitchFamily="34" charset="0"/>
              <a:buNone/>
              <a:defRPr/>
            </a:lvl2pPr>
            <a:lvl3pPr marL="855563" indent="0">
              <a:buFont typeface="Arial" pitchFamily="34" charset="0"/>
              <a:buNone/>
              <a:defRPr/>
            </a:lvl3pPr>
            <a:lvl4pPr marL="1258741" indent="0">
              <a:buFont typeface="Arial" pitchFamily="34" charset="0"/>
              <a:buNone/>
              <a:defRPr/>
            </a:lvl4pPr>
            <a:lvl5pPr marL="160477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41" indent="-4031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76" indent="-34603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87" indent="-3365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94" indent="-342860">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0" indent="-342860">
              <a:spcBef>
                <a:spcPts val="0"/>
              </a:spcBef>
              <a:spcAft>
                <a:spcPts val="400"/>
              </a:spcAft>
              <a:buFont typeface="Arial" pitchFamily="34" charset="0"/>
              <a:buChar char="•"/>
              <a:defRPr/>
            </a:lvl5pPr>
            <a:lvl6pPr marL="1033342" indent="-342860">
              <a:buFont typeface="Arial" pitchFamily="34" charset="0"/>
              <a:buChar char="•"/>
              <a:defRPr sz="2399">
                <a:gradFill>
                  <a:gsLst>
                    <a:gs pos="0">
                      <a:srgbClr val="595959"/>
                    </a:gs>
                    <a:gs pos="86000">
                      <a:srgbClr val="595959"/>
                    </a:gs>
                  </a:gsLst>
                  <a:lin ang="5400000" scaled="0"/>
                </a:gradFill>
              </a:defRPr>
            </a:lvl6pPr>
            <a:lvl7pPr marL="1255566" indent="-225398">
              <a:defRPr>
                <a:gradFill>
                  <a:gsLst>
                    <a:gs pos="0">
                      <a:srgbClr val="595959"/>
                    </a:gs>
                    <a:gs pos="86000">
                      <a:srgbClr val="595959"/>
                    </a:gs>
                  </a:gsLst>
                  <a:lin ang="5400000" scaled="0"/>
                </a:gradFill>
              </a:defRPr>
            </a:lvl7pPr>
            <a:lvl8pPr marL="1487315" indent="-231747">
              <a:defRPr>
                <a:gradFill>
                  <a:gsLst>
                    <a:gs pos="0">
                      <a:srgbClr val="595959"/>
                    </a:gs>
                    <a:gs pos="86000">
                      <a:srgbClr val="595959"/>
                    </a:gs>
                  </a:gsLst>
                  <a:lin ang="5400000" scaled="0"/>
                </a:gradFill>
              </a:defRPr>
            </a:lvl8pPr>
          </a:lstStyle>
          <a:p>
            <a:pPr marL="346035" lvl="0" indent="-346035" algn="l" defTabSz="914257" rtl="0" eaLnBrk="1" latinLnBrk="0" hangingPunct="1">
              <a:lnSpc>
                <a:spcPct val="90000"/>
              </a:lnSpc>
              <a:spcBef>
                <a:spcPct val="20000"/>
              </a:spcBef>
              <a:buSzPct val="90000"/>
              <a:buFont typeface="Arial" pitchFamily="34" charset="0"/>
              <a:buChar char="•"/>
            </a:pPr>
            <a:r>
              <a:rPr lang="en-US" smtClean="0"/>
              <a:t>Click to edit Master text styles</a:t>
            </a:r>
          </a:p>
          <a:p>
            <a:pPr marL="346035" lvl="1" indent="-346035" algn="l" defTabSz="914257" rtl="0" eaLnBrk="1" latinLnBrk="0" hangingPunct="1">
              <a:lnSpc>
                <a:spcPct val="90000"/>
              </a:lnSpc>
              <a:spcBef>
                <a:spcPct val="20000"/>
              </a:spcBef>
              <a:buSzPct val="90000"/>
              <a:buFont typeface="Arial" pitchFamily="34" charset="0"/>
              <a:buChar char="•"/>
            </a:pPr>
            <a:r>
              <a:rPr lang="en-US" smtClean="0"/>
              <a:t>Second level</a:t>
            </a:r>
          </a:p>
          <a:p>
            <a:pPr marL="346035" lvl="2" indent="-346035" algn="l" defTabSz="914257" rtl="0" eaLnBrk="1" latinLnBrk="0" hangingPunct="1">
              <a:lnSpc>
                <a:spcPct val="90000"/>
              </a:lnSpc>
              <a:spcBef>
                <a:spcPct val="20000"/>
              </a:spcBef>
              <a:buSzPct val="90000"/>
              <a:buFont typeface="Arial" pitchFamily="34" charset="0"/>
              <a:buChar char="•"/>
            </a:pPr>
            <a:r>
              <a:rPr lang="en-US" smtClean="0"/>
              <a:t>Third level</a:t>
            </a:r>
          </a:p>
          <a:p>
            <a:pPr marL="346035" lvl="3" indent="-346035" algn="l" defTabSz="914257" rtl="0" eaLnBrk="1" latinLnBrk="0" hangingPunct="1">
              <a:lnSpc>
                <a:spcPct val="90000"/>
              </a:lnSpc>
              <a:spcBef>
                <a:spcPct val="20000"/>
              </a:spcBef>
              <a:buSzPct val="90000"/>
              <a:buFont typeface="Arial" pitchFamily="34" charset="0"/>
              <a:buChar char="•"/>
            </a:pPr>
            <a:r>
              <a:rPr lang="en-US" smtClean="0"/>
              <a:t>Fourth level</a:t>
            </a:r>
          </a:p>
          <a:p>
            <a:pPr marL="346035" lvl="4" indent="-346035" algn="l" defTabSz="91425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73" indent="-341273">
              <a:lnSpc>
                <a:spcPct val="90000"/>
              </a:lnSpc>
              <a:buSzPct val="80000"/>
              <a:buFont typeface="Arial" pitchFamily="34" charset="0"/>
              <a:buChar char="•"/>
              <a:defRPr sz="3199"/>
            </a:lvl1pPr>
            <a:lvl2pPr marL="626990" indent="-285717">
              <a:lnSpc>
                <a:spcPct val="90000"/>
              </a:lnSpc>
              <a:buSzPct val="80000"/>
              <a:buFont typeface="Arial" pitchFamily="34" charset="0"/>
              <a:buChar char="•"/>
              <a:defRPr sz="2799"/>
            </a:lvl2pPr>
            <a:lvl3pPr marL="914293" indent="-287304">
              <a:lnSpc>
                <a:spcPct val="90000"/>
              </a:lnSpc>
              <a:buSzPct val="80000"/>
              <a:buFont typeface="Arial" pitchFamily="34" charset="0"/>
              <a:buChar char="•"/>
              <a:defRPr sz="2399"/>
            </a:lvl3pPr>
            <a:lvl4pPr marL="1712713" indent="-225398">
              <a:lnSpc>
                <a:spcPct val="90000"/>
              </a:lnSpc>
              <a:buSzPct val="80000"/>
              <a:buFont typeface="Arial" pitchFamily="34" charset="0"/>
              <a:buChar char="•"/>
              <a:defRPr sz="2000"/>
            </a:lvl4pPr>
            <a:lvl5pPr marL="1944460" indent="-23174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147" indent="-45714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420" indent="-45714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848" indent="-342860">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30174" indent="-34286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73" indent="-34286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73" lvl="0" indent="-341273" algn="l" defTabSz="914257" rtl="0" eaLnBrk="1" latinLnBrk="0" hangingPunct="1">
              <a:lnSpc>
                <a:spcPct val="90000"/>
              </a:lnSpc>
              <a:spcBef>
                <a:spcPct val="20000"/>
              </a:spcBef>
              <a:buSzPct val="80000"/>
              <a:buFont typeface="Arial" pitchFamily="34" charset="0"/>
              <a:buChar char="•"/>
            </a:pPr>
            <a:r>
              <a:rPr lang="en-US" smtClean="0"/>
              <a:t>Click to edit Master text styles</a:t>
            </a:r>
          </a:p>
          <a:p>
            <a:pPr marL="341273" lvl="1" indent="-341273" algn="l" defTabSz="914257" rtl="0" eaLnBrk="1" latinLnBrk="0" hangingPunct="1">
              <a:lnSpc>
                <a:spcPct val="90000"/>
              </a:lnSpc>
              <a:spcBef>
                <a:spcPct val="20000"/>
              </a:spcBef>
              <a:buSzPct val="80000"/>
              <a:buFont typeface="Arial" pitchFamily="34" charset="0"/>
              <a:buChar char="•"/>
            </a:pPr>
            <a:r>
              <a:rPr lang="en-US" smtClean="0"/>
              <a:t>Second level</a:t>
            </a:r>
          </a:p>
          <a:p>
            <a:pPr marL="341273" lvl="2" indent="-341273" algn="l" defTabSz="914257" rtl="0" eaLnBrk="1" latinLnBrk="0" hangingPunct="1">
              <a:lnSpc>
                <a:spcPct val="90000"/>
              </a:lnSpc>
              <a:spcBef>
                <a:spcPct val="20000"/>
              </a:spcBef>
              <a:buSzPct val="80000"/>
              <a:buFont typeface="Arial" pitchFamily="34" charset="0"/>
              <a:buChar char="•"/>
            </a:pPr>
            <a:r>
              <a:rPr lang="en-US" smtClean="0"/>
              <a:t>Third level</a:t>
            </a:r>
          </a:p>
          <a:p>
            <a:pPr marL="341273" lvl="3" indent="-341273" algn="l" defTabSz="914257" rtl="0" eaLnBrk="1" latinLnBrk="0" hangingPunct="1">
              <a:lnSpc>
                <a:spcPct val="90000"/>
              </a:lnSpc>
              <a:spcBef>
                <a:spcPct val="20000"/>
              </a:spcBef>
              <a:buSzPct val="80000"/>
              <a:buFont typeface="Arial" pitchFamily="34" charset="0"/>
              <a:buChar char="•"/>
            </a:pPr>
            <a:r>
              <a:rPr lang="en-US" smtClean="0"/>
              <a:t>Fourth level</a:t>
            </a:r>
          </a:p>
          <a:p>
            <a:pPr marL="341273" lvl="4" indent="-341273" algn="l" defTabSz="91425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78" indent="-403178">
              <a:buSzPct val="80000"/>
              <a:buFont typeface="Arial" pitchFamily="34" charset="0"/>
              <a:buChar char="•"/>
              <a:defRPr sz="2799"/>
            </a:lvl1pPr>
            <a:lvl2pPr marL="744451" indent="-322225">
              <a:buSzPct val="80000"/>
              <a:buFont typeface="Arial" pitchFamily="34" charset="0"/>
              <a:buChar char="•"/>
              <a:defRPr sz="2799"/>
            </a:lvl2pPr>
            <a:lvl3pPr marL="1026993" indent="-282543" defTabSz="1030168">
              <a:buSzPct val="80000"/>
              <a:buFont typeface="Arial" pitchFamily="34" charset="0"/>
              <a:buChar char="•"/>
              <a:defRPr sz="2399"/>
            </a:lvl3pPr>
            <a:lvl4pPr marL="1317472" indent="-287304">
              <a:buSzPct val="80000"/>
              <a:buFont typeface="Arial" pitchFamily="34" charset="0"/>
              <a:buChar char="•"/>
              <a:defRPr sz="2000"/>
            </a:lvl4pPr>
            <a:lvl5pPr marL="1541283" indent="-223812">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86" indent="-2962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47" indent="-4571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86" indent="-342860">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3027" indent="-34286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11" indent="-34286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27" indent="-342860">
              <a:defRPr sz="1600"/>
            </a:lvl6pPr>
            <a:lvl7pPr marL="1603188" indent="-285717">
              <a:defRPr sz="1600"/>
            </a:lvl7pPr>
            <a:lvl8pPr>
              <a:defRPr sz="1600"/>
            </a:lvl8pPr>
            <a:lvl9pPr>
              <a:defRPr sz="1600"/>
            </a:lvl9pPr>
          </a:lstStyle>
          <a:p>
            <a:pPr marL="403178" lvl="0" indent="-403178" algn="l" defTabSz="914257" rtl="0" eaLnBrk="1" latinLnBrk="0" hangingPunct="1">
              <a:lnSpc>
                <a:spcPct val="90000"/>
              </a:lnSpc>
              <a:spcBef>
                <a:spcPct val="20000"/>
              </a:spcBef>
              <a:buSzPct val="80000"/>
            </a:pPr>
            <a:r>
              <a:rPr lang="en-US" smtClean="0"/>
              <a:t>Click to edit Master text styles</a:t>
            </a:r>
          </a:p>
          <a:p>
            <a:pPr marL="403178" lvl="1" indent="-403178" algn="l" defTabSz="914257" rtl="0" eaLnBrk="1" latinLnBrk="0" hangingPunct="1">
              <a:lnSpc>
                <a:spcPct val="90000"/>
              </a:lnSpc>
              <a:spcBef>
                <a:spcPct val="20000"/>
              </a:spcBef>
              <a:buSzPct val="80000"/>
            </a:pPr>
            <a:r>
              <a:rPr lang="en-US" smtClean="0"/>
              <a:t>Second level</a:t>
            </a:r>
          </a:p>
          <a:p>
            <a:pPr marL="403178" lvl="2" indent="-403178" algn="l" defTabSz="914257" rtl="0" eaLnBrk="1" latinLnBrk="0" hangingPunct="1">
              <a:lnSpc>
                <a:spcPct val="90000"/>
              </a:lnSpc>
              <a:spcBef>
                <a:spcPct val="20000"/>
              </a:spcBef>
              <a:buSzPct val="80000"/>
            </a:pPr>
            <a:r>
              <a:rPr lang="en-US" smtClean="0"/>
              <a:t>Third level</a:t>
            </a:r>
          </a:p>
          <a:p>
            <a:pPr marL="403178" lvl="3" indent="-403178" algn="l" defTabSz="914257" rtl="0" eaLnBrk="1" latinLnBrk="0" hangingPunct="1">
              <a:lnSpc>
                <a:spcPct val="90000"/>
              </a:lnSpc>
              <a:spcBef>
                <a:spcPct val="20000"/>
              </a:spcBef>
              <a:buSzPct val="80000"/>
            </a:pPr>
            <a:r>
              <a:rPr lang="en-US" smtClean="0"/>
              <a:t>Fourth level</a:t>
            </a:r>
          </a:p>
          <a:p>
            <a:pPr marL="403178" lvl="4" indent="-403178" algn="l" defTabSz="91425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81"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64"/>
            <a:ext cx="6945312" cy="1195474"/>
          </a:xfrm>
        </p:spPr>
        <p:txBody>
          <a:bodyPr lIns="137178" tIns="137178" anchor="ctr" anchorCtr="0"/>
          <a:lstStyle>
            <a:lvl1pPr marL="574608" indent="-571433">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35" indent="-342860">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57" rtl="0" eaLnBrk="1" latinLnBrk="0" hangingPunct="1">
              <a:lnSpc>
                <a:spcPct val="90000"/>
              </a:lnSpc>
              <a:spcBef>
                <a:spcPts val="0"/>
              </a:spcBef>
              <a:spcAft>
                <a:spcPts val="900"/>
              </a:spcAft>
              <a:buSzPct val="80000"/>
            </a:pPr>
            <a:r>
              <a:rPr lang="en-US" smtClean="0"/>
              <a:t>Click to edit Master text styles</a:t>
            </a:r>
          </a:p>
          <a:p>
            <a:pPr marL="3175" lvl="1" indent="0" algn="l" defTabSz="91425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8" rIns="82295" bIns="41148" numCol="1" anchor="t" anchorCtr="0" compatLnSpc="1">
            <a:prstTxWarp prst="textNoShape">
              <a:avLst/>
            </a:prstTxWarp>
          </a:bodyPr>
          <a:lstStyle/>
          <a:p>
            <a:pPr defTabSz="1218845"/>
            <a:endParaRPr lang="en-US" sz="1600" dirty="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pPr defTabSz="1218895"/>
            <a:endParaRPr lang="en-US" sz="3199" dirty="0">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8" rIns="82295" bIns="41148" numCol="1" anchor="t" anchorCtr="0" compatLnSpc="1">
            <a:prstTxWarp prst="textNoShape">
              <a:avLst/>
            </a:prstTxWarp>
          </a:bodyPr>
          <a:lstStyle/>
          <a:p>
            <a:pPr defTabSz="1218895"/>
            <a:endParaRPr lang="en-US" sz="1600" dirty="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00276"/>
          </a:xfrm>
          <a:prstGeom prst="rect">
            <a:avLst/>
          </a:prstGeom>
          <a:noFill/>
          <a:ln w="12700">
            <a:noFill/>
            <a:miter lim="800000"/>
            <a:headEnd type="none" w="sm" len="sm"/>
            <a:tailEnd type="none" w="sm" len="sm"/>
          </a:ln>
          <a:effectLst/>
        </p:spPr>
        <p:txBody>
          <a:bodyPr vert="horz" wrap="square" lIns="91414" tIns="45707" rIns="91414" bIns="45707" numCol="1" anchor="t" anchorCtr="0" compatLnSpc="1">
            <a:prstTxWarp prst="textNoShape">
              <a:avLst/>
            </a:prstTxWarp>
            <a:spAutoFit/>
          </a:bodyPr>
          <a:lstStyle/>
          <a:p>
            <a:pPr algn="ctr" defTabSz="913993"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93"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311" tIns="57155" rIns="114311" bIns="5715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666" b="0" i="0">
                <a:solidFill>
                  <a:srgbClr val="FFFFFF"/>
                </a:solidFill>
                <a:latin typeface="Segoe"/>
                <a:cs typeface="Segoe"/>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4"/>
            <a:ext cx="5277761" cy="2838854"/>
          </a:xfrm>
        </p:spPr>
        <p:txBody>
          <a:bodyPr/>
          <a:lstStyle>
            <a:lvl1pPr marL="453169" indent="-453169">
              <a:lnSpc>
                <a:spcPct val="90000"/>
              </a:lnSpc>
              <a:defRPr sz="3732">
                <a:solidFill>
                  <a:schemeClr val="tx1">
                    <a:lumMod val="65000"/>
                    <a:lumOff val="35000"/>
                  </a:schemeClr>
                </a:solidFill>
              </a:defRPr>
            </a:lvl1pPr>
            <a:lvl2pPr marL="897522" indent="-433773">
              <a:lnSpc>
                <a:spcPct val="90000"/>
              </a:lnSpc>
              <a:defRPr sz="3199">
                <a:solidFill>
                  <a:schemeClr val="tx1">
                    <a:lumMod val="65000"/>
                    <a:lumOff val="35000"/>
                  </a:schemeClr>
                </a:solidFill>
              </a:defRPr>
            </a:lvl2pPr>
            <a:lvl3pPr marL="1271342" indent="-384400">
              <a:lnSpc>
                <a:spcPct val="90000"/>
              </a:lnSpc>
              <a:defRPr sz="2666">
                <a:solidFill>
                  <a:schemeClr val="tx1">
                    <a:lumMod val="65000"/>
                    <a:lumOff val="35000"/>
                  </a:schemeClr>
                </a:solidFill>
              </a:defRPr>
            </a:lvl3pPr>
            <a:lvl4pPr marL="1636347" indent="-365005">
              <a:lnSpc>
                <a:spcPct val="90000"/>
              </a:lnSpc>
              <a:defRPr sz="2399">
                <a:solidFill>
                  <a:schemeClr val="tx1">
                    <a:lumMod val="65000"/>
                    <a:lumOff val="35000"/>
                  </a:schemeClr>
                </a:solidFill>
              </a:defRPr>
            </a:lvl4pPr>
            <a:lvl5pPr marL="2020747" indent="-37382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0" y="1487424"/>
            <a:ext cx="5281825" cy="2838854"/>
          </a:xfrm>
        </p:spPr>
        <p:txBody>
          <a:bodyPr/>
          <a:lstStyle>
            <a:lvl1pPr marL="463749" indent="-463749">
              <a:lnSpc>
                <a:spcPct val="90000"/>
              </a:lnSpc>
              <a:defRPr sz="3732">
                <a:solidFill>
                  <a:schemeClr val="tx1">
                    <a:lumMod val="65000"/>
                    <a:lumOff val="35000"/>
                  </a:schemeClr>
                </a:solidFill>
              </a:defRPr>
            </a:lvl1pPr>
            <a:lvl2pPr marL="897522" indent="-453169">
              <a:lnSpc>
                <a:spcPct val="90000"/>
              </a:lnSpc>
              <a:defRPr sz="3199">
                <a:solidFill>
                  <a:schemeClr val="tx1">
                    <a:lumMod val="65000"/>
                    <a:lumOff val="35000"/>
                  </a:schemeClr>
                </a:solidFill>
              </a:defRPr>
            </a:lvl2pPr>
            <a:lvl3pPr marL="1281922" indent="-403796">
              <a:lnSpc>
                <a:spcPct val="90000"/>
              </a:lnSpc>
              <a:defRPr sz="2666">
                <a:solidFill>
                  <a:schemeClr val="tx1">
                    <a:lumMod val="65000"/>
                    <a:lumOff val="35000"/>
                  </a:schemeClr>
                </a:solidFill>
              </a:defRPr>
            </a:lvl3pPr>
            <a:lvl4pPr marL="1636347" indent="-354425">
              <a:lnSpc>
                <a:spcPct val="90000"/>
              </a:lnSpc>
              <a:defRPr sz="2399">
                <a:solidFill>
                  <a:schemeClr val="tx1">
                    <a:lumMod val="65000"/>
                    <a:lumOff val="35000"/>
                  </a:schemeClr>
                </a:solidFill>
              </a:defRPr>
            </a:lvl4pPr>
            <a:lvl5pPr marL="2020747" indent="-365005">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a:lstStyle>
            <a:lvl1pPr algn="ctr">
              <a:defRPr b="0" i="0">
                <a:solidFill>
                  <a:schemeClr val="tx1">
                    <a:lumMod val="95000"/>
                    <a:lumOff val="5000"/>
                  </a:schemeClr>
                </a:solidFill>
                <a:latin typeface="Segoe"/>
                <a:cs typeface="Segoe"/>
              </a:defRPr>
            </a:lvl1pPr>
          </a:lstStyle>
          <a:p>
            <a:pPr defTabSz="1218895"/>
            <a:fld id="{1C24C1D7-E85D-3D41-874A-BD44A6CAB932}" type="slidenum">
              <a:rPr lang="en-US" smtClean="0">
                <a:solidFill>
                  <a:srgbClr val="292929">
                    <a:lumMod val="95000"/>
                    <a:lumOff val="5000"/>
                  </a:srgbClr>
                </a:solidFill>
              </a:rPr>
              <a:pPr defTabSz="1218895"/>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181" rtl="0" eaLnBrk="1" latinLnBrk="0" hangingPunct="1">
              <a:lnSpc>
                <a:spcPct val="90000"/>
              </a:lnSpc>
              <a:spcBef>
                <a:spcPct val="0"/>
              </a:spcBef>
              <a:buNone/>
              <a:defRPr lang="en-US" sz="5999"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866"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4001"/>
            <a:ext cx="6858000" cy="1846146"/>
          </a:xfrm>
        </p:spPr>
        <p:txBody>
          <a:bodyPr anchor="b" anchorCtr="0"/>
          <a:lstStyle>
            <a:lvl1pPr>
              <a:defRPr kumimoji="0" lang="en-US" sz="6665"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81"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4"/>
            <a:ext cx="10237787" cy="461665"/>
          </a:xfrm>
        </p:spPr>
        <p:txBody>
          <a:bodyPr>
            <a:noAutofit/>
          </a:bodyPr>
          <a:lstStyle>
            <a:lvl1pPr marL="0" indent="0" algn="l">
              <a:lnSpc>
                <a:spcPct val="90000"/>
              </a:lnSpc>
              <a:spcBef>
                <a:spcPts val="0"/>
              </a:spcBef>
              <a:buNone/>
              <a:defRPr lang="en-US" sz="3599" kern="1200" spc="-71" baseline="0" dirty="0">
                <a:solidFill>
                  <a:schemeClr val="tx1">
                    <a:alpha val="99000"/>
                  </a:schemeClr>
                </a:solidFill>
                <a:latin typeface="+mj-lt"/>
                <a:ea typeface="+mn-ea"/>
                <a:cs typeface="+mn-cs"/>
              </a:defRPr>
            </a:lvl1pPr>
            <a:lvl2pPr marL="457091" indent="0" algn="ctr">
              <a:buNone/>
              <a:defRPr>
                <a:solidFill>
                  <a:schemeClr val="tx1">
                    <a:tint val="75000"/>
                  </a:schemeClr>
                </a:solidFill>
              </a:defRPr>
            </a:lvl2pPr>
            <a:lvl3pPr marL="914181" indent="0" algn="ctr">
              <a:buNone/>
              <a:defRPr>
                <a:solidFill>
                  <a:schemeClr val="tx1">
                    <a:tint val="75000"/>
                  </a:schemeClr>
                </a:solidFill>
              </a:defRPr>
            </a:lvl3pPr>
            <a:lvl4pPr marL="1371270" indent="0" algn="ctr">
              <a:buNone/>
              <a:defRPr>
                <a:solidFill>
                  <a:schemeClr val="tx1">
                    <a:tint val="75000"/>
                  </a:schemeClr>
                </a:solidFill>
              </a:defRPr>
            </a:lvl4pPr>
            <a:lvl5pPr marL="1828361" indent="0" algn="ctr">
              <a:buNone/>
              <a:defRPr>
                <a:solidFill>
                  <a:schemeClr val="tx1">
                    <a:tint val="75000"/>
                  </a:schemeClr>
                </a:solidFill>
              </a:defRPr>
            </a:lvl5pPr>
            <a:lvl6pPr marL="2285450" indent="0" algn="ctr">
              <a:buNone/>
              <a:defRPr>
                <a:solidFill>
                  <a:schemeClr val="tx1">
                    <a:tint val="75000"/>
                  </a:schemeClr>
                </a:solidFill>
              </a:defRPr>
            </a:lvl6pPr>
            <a:lvl7pPr marL="2742541" indent="0" algn="ctr">
              <a:buNone/>
              <a:defRPr>
                <a:solidFill>
                  <a:schemeClr val="tx1">
                    <a:tint val="75000"/>
                  </a:schemeClr>
                </a:solidFill>
              </a:defRPr>
            </a:lvl7pPr>
            <a:lvl8pPr marL="3199632" indent="0" algn="ctr">
              <a:buNone/>
              <a:defRPr>
                <a:solidFill>
                  <a:schemeClr val="tx1">
                    <a:tint val="75000"/>
                  </a:schemeClr>
                </a:solidFill>
              </a:defRPr>
            </a:lvl8pPr>
            <a:lvl9pPr marL="3656722" indent="0" algn="ctr">
              <a:buNone/>
              <a:defRPr>
                <a:solidFill>
                  <a:schemeClr val="tx1">
                    <a:tint val="75000"/>
                  </a:schemeClr>
                </a:solidFill>
              </a:defRPr>
            </a:lvl9pPr>
          </a:lstStyle>
          <a:p>
            <a:pPr marL="0" marR="0" lvl="0" indent="0" algn="l" defTabSz="91418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65"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60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grpSp>
      <p:sp>
        <p:nvSpPr>
          <p:cNvPr id="3" name="Subtitle 2"/>
          <p:cNvSpPr>
            <a:spLocks noGrp="1"/>
          </p:cNvSpPr>
          <p:nvPr>
            <p:ph type="subTitle" idx="1" hasCustomPrompt="1"/>
          </p:nvPr>
        </p:nvSpPr>
        <p:spPr>
          <a:xfrm>
            <a:off x="3474720" y="3443918"/>
            <a:ext cx="6949440" cy="1195462"/>
          </a:xfrm>
        </p:spPr>
        <p:txBody>
          <a:bodyPr vert="horz" wrap="square" lIns="137166" tIns="137166" rIns="0" bIns="0" rtlCol="0" anchor="ctr" anchorCtr="0">
            <a:spAutoFit/>
          </a:bodyPr>
          <a:lstStyle>
            <a:lvl1pPr marL="574560" indent="-571385">
              <a:buNone/>
              <a:defRPr lang="en-US" sz="4399" spc="-100" dirty="0" smtClean="0">
                <a:solidFill>
                  <a:schemeClr val="tx1">
                    <a:alpha val="99000"/>
                  </a:schemeClr>
                </a:solidFill>
                <a:latin typeface="Segoe UI Light" pitchFamily="34" charset="0"/>
              </a:defRPr>
            </a:lvl1pPr>
            <a:lvl2pPr marL="346005" indent="-342832">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65"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2" indent="-292042">
              <a:spcBef>
                <a:spcPts val="1200"/>
              </a:spcBef>
              <a:buClr>
                <a:schemeClr val="tx1"/>
              </a:buClr>
              <a:buFont typeface="Wingdings" pitchFamily="2" charset="2"/>
              <a:buChar char=""/>
              <a:defRPr/>
            </a:lvl1pPr>
            <a:lvl2pPr marL="520596" indent="-228555">
              <a:defRPr sz="2000"/>
            </a:lvl2pPr>
            <a:lvl3pPr marL="685665" indent="-165068">
              <a:tabLst/>
              <a:defRPr sz="2000"/>
            </a:lvl3pPr>
            <a:lvl4pPr marL="863427" indent="-177765">
              <a:defRPr/>
            </a:lvl4pPr>
            <a:lvl5pPr marL="1028495"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156"/>
          </a:xfrm>
        </p:spPr>
        <p:txBody>
          <a:bodyPr>
            <a:spAutoFit/>
          </a:bodyPr>
          <a:lstStyle>
            <a:lvl1pPr marL="339658" indent="-339658">
              <a:spcBef>
                <a:spcPts val="1200"/>
              </a:spcBef>
              <a:buFont typeface="Wingdings" pitchFamily="2" charset="2"/>
              <a:buChar char=""/>
              <a:defRPr lang="en-US" sz="3599" kern="1200" spc="-71" baseline="0" dirty="0" smtClean="0">
                <a:solidFill>
                  <a:schemeClr val="tx1">
                    <a:alpha val="99000"/>
                  </a:schemeClr>
                </a:solidFill>
                <a:latin typeface="+mj-lt"/>
                <a:ea typeface="+mn-ea"/>
                <a:cs typeface="+mn-cs"/>
              </a:defRPr>
            </a:lvl1pPr>
            <a:lvl2pPr marL="634873" indent="-342832">
              <a:defRPr lang="en-US" sz="2000" kern="1200" spc="0" baseline="0" dirty="0" smtClean="0">
                <a:solidFill>
                  <a:schemeClr val="tx1">
                    <a:alpha val="99000"/>
                  </a:schemeClr>
                </a:solidFill>
                <a:latin typeface="+mn-lt"/>
                <a:ea typeface="+mn-ea"/>
                <a:cs typeface="+mn-cs"/>
              </a:defRPr>
            </a:lvl2pPr>
            <a:lvl3pPr marL="863427" indent="-342832">
              <a:defRPr lang="en-US" sz="2000" kern="1200" spc="0" baseline="0" dirty="0" smtClean="0">
                <a:solidFill>
                  <a:schemeClr val="tx1">
                    <a:alpha val="99000"/>
                  </a:schemeClr>
                </a:solidFill>
                <a:latin typeface="+mn-lt"/>
                <a:ea typeface="+mn-ea"/>
                <a:cs typeface="+mn-cs"/>
              </a:defRPr>
            </a:lvl3pPr>
            <a:lvl4pPr marL="1028495" indent="-342832">
              <a:defRPr lang="en-US" sz="2000" kern="1200" spc="0" baseline="0" dirty="0" smtClean="0">
                <a:solidFill>
                  <a:schemeClr val="tx1">
                    <a:alpha val="99000"/>
                  </a:schemeClr>
                </a:solidFill>
                <a:latin typeface="+mn-lt"/>
                <a:ea typeface="+mn-ea"/>
                <a:cs typeface="+mn-cs"/>
              </a:defRPr>
            </a:lvl4pPr>
            <a:lvl5pPr marL="1206260" indent="-342832">
              <a:defRPr lang="en-US" sz="2000" kern="1200" spc="0" baseline="0" dirty="0">
                <a:solidFill>
                  <a:schemeClr val="tx1">
                    <a:alpha val="99000"/>
                  </a:schemeClr>
                </a:solidFill>
                <a:latin typeface="+mn-lt"/>
                <a:ea typeface="+mn-ea"/>
                <a:cs typeface="+mn-cs"/>
              </a:defRPr>
            </a:lvl5pPr>
          </a:lstStyle>
          <a:p>
            <a:pPr marL="292042" marR="0" lvl="0"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2" marR="0" lvl="1"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2" marR="0" lvl="2"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2" marR="0" lvl="3"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2" marR="0" lvl="4"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3"/>
            <a:ext cx="5486400" cy="2000548"/>
          </a:xfrm>
        </p:spPr>
        <p:txBody>
          <a:bodyPr/>
          <a:lstStyle>
            <a:lvl1pPr marL="341244" indent="-341244">
              <a:lnSpc>
                <a:spcPct val="90000"/>
              </a:lnSpc>
              <a:buSzPct val="80000"/>
              <a:buFont typeface="Arial" pitchFamily="34" charset="0"/>
              <a:buChar char="•"/>
              <a:defRPr sz="3199"/>
            </a:lvl1pPr>
            <a:lvl2pPr marL="626937" indent="-285693">
              <a:lnSpc>
                <a:spcPct val="90000"/>
              </a:lnSpc>
              <a:buSzPct val="80000"/>
              <a:buFont typeface="Arial" pitchFamily="34" charset="0"/>
              <a:buChar char="•"/>
              <a:defRPr sz="2799"/>
            </a:lvl2pPr>
            <a:lvl3pPr marL="914217" indent="-287280">
              <a:lnSpc>
                <a:spcPct val="90000"/>
              </a:lnSpc>
              <a:buSzPct val="80000"/>
              <a:buFont typeface="Arial" pitchFamily="34" charset="0"/>
              <a:buChar char="•"/>
              <a:defRPr sz="2399"/>
            </a:lvl3pPr>
            <a:lvl4pPr marL="1712572" indent="-225380">
              <a:lnSpc>
                <a:spcPct val="90000"/>
              </a:lnSpc>
              <a:buSzPct val="80000"/>
              <a:buFont typeface="Arial" pitchFamily="34" charset="0"/>
              <a:buChar char="•"/>
              <a:defRPr sz="2000"/>
            </a:lvl4pPr>
            <a:lvl5pPr marL="1944298" indent="-23172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2000163"/>
          </a:xfrm>
        </p:spPr>
        <p:txBody>
          <a:bodyPr/>
          <a:lstStyle>
            <a:lvl1pPr marL="457107" indent="-457107">
              <a:lnSpc>
                <a:spcPct val="90000"/>
              </a:lnSpc>
              <a:buSzPct val="80000"/>
              <a:buFont typeface="Arial" pitchFamily="34" charset="0"/>
              <a:buChar char="•"/>
              <a:defRPr lang="en-US" sz="3199" kern="1200" spc="-71" baseline="0" dirty="0" smtClean="0">
                <a:solidFill>
                  <a:schemeClr val="tx1">
                    <a:alpha val="99000"/>
                  </a:schemeClr>
                </a:solidFill>
                <a:latin typeface="+mj-lt"/>
                <a:ea typeface="+mn-ea"/>
                <a:cs typeface="+mn-cs"/>
              </a:defRPr>
            </a:lvl1pPr>
            <a:lvl2pPr marL="798354" indent="-457107">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768" indent="-342832">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30022" indent="-342832">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02" indent="-342832">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66"/>
            </a:lvl6pPr>
            <a:lvl7pPr>
              <a:defRPr sz="1866"/>
            </a:lvl7pPr>
            <a:lvl8pPr>
              <a:defRPr sz="1866"/>
            </a:lvl8pPr>
            <a:lvl9pPr>
              <a:defRPr sz="1866"/>
            </a:lvl9pPr>
          </a:lstStyle>
          <a:p>
            <a:pPr marL="341244" marR="0" lvl="0"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44" marR="0" lvl="1"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44" marR="0" lvl="2"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44" marR="0" lvl="3"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44" marR="0" lvl="4"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45" indent="-403145">
              <a:buSzPct val="80000"/>
              <a:buFont typeface="Arial" pitchFamily="34" charset="0"/>
              <a:buChar char="•"/>
              <a:defRPr sz="2799"/>
            </a:lvl1pPr>
            <a:lvl2pPr marL="744389" indent="-322198">
              <a:buSzPct val="80000"/>
              <a:buFont typeface="Arial" pitchFamily="34" charset="0"/>
              <a:buChar char="•"/>
              <a:defRPr sz="2799"/>
            </a:lvl2pPr>
            <a:lvl3pPr marL="1026907" indent="-282519" defTabSz="1030082">
              <a:buSzPct val="80000"/>
              <a:buFont typeface="Arial" pitchFamily="34" charset="0"/>
              <a:buChar char="•"/>
              <a:defRPr sz="2399"/>
            </a:lvl3pPr>
            <a:lvl4pPr marL="1317363" indent="-287280">
              <a:buSzPct val="80000"/>
              <a:buFont typeface="Arial" pitchFamily="34" charset="0"/>
              <a:buChar char="•"/>
              <a:defRPr sz="2000"/>
            </a:lvl4pPr>
            <a:lvl5pPr marL="1541155" indent="-22379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62" indent="-29626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07" indent="-45710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22" indent="-342832">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913" indent="-34283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20" indent="-34283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13" indent="-342832">
              <a:defRPr sz="1600"/>
            </a:lvl6pPr>
            <a:lvl7pPr marL="1603055" indent="-285693">
              <a:defRPr sz="1600"/>
            </a:lvl7pPr>
            <a:lvl8pPr>
              <a:defRPr sz="1600"/>
            </a:lvl8pPr>
            <a:lvl9pPr>
              <a:defRPr sz="1600"/>
            </a:lvl9pPr>
          </a:lstStyle>
          <a:p>
            <a:pPr marL="403145" lvl="0" indent="-403145" algn="l" defTabSz="914181" rtl="0" eaLnBrk="1" latinLnBrk="0" hangingPunct="1">
              <a:lnSpc>
                <a:spcPct val="90000"/>
              </a:lnSpc>
              <a:spcBef>
                <a:spcPct val="20000"/>
              </a:spcBef>
              <a:buSzPct val="80000"/>
            </a:pPr>
            <a:r>
              <a:rPr lang="en-US" smtClean="0"/>
              <a:t>Click to edit Master text styles</a:t>
            </a:r>
          </a:p>
          <a:p>
            <a:pPr marL="403145" lvl="1" indent="-403145" algn="l" defTabSz="914181" rtl="0" eaLnBrk="1" latinLnBrk="0" hangingPunct="1">
              <a:lnSpc>
                <a:spcPct val="90000"/>
              </a:lnSpc>
              <a:spcBef>
                <a:spcPct val="20000"/>
              </a:spcBef>
              <a:buSzPct val="80000"/>
            </a:pPr>
            <a:r>
              <a:rPr lang="en-US" smtClean="0"/>
              <a:t>Second level</a:t>
            </a:r>
          </a:p>
          <a:p>
            <a:pPr marL="403145" lvl="2" indent="-403145" algn="l" defTabSz="914181" rtl="0" eaLnBrk="1" latinLnBrk="0" hangingPunct="1">
              <a:lnSpc>
                <a:spcPct val="90000"/>
              </a:lnSpc>
              <a:spcBef>
                <a:spcPct val="20000"/>
              </a:spcBef>
              <a:buSzPct val="80000"/>
            </a:pPr>
            <a:r>
              <a:rPr lang="en-US" smtClean="0"/>
              <a:t>Third level</a:t>
            </a:r>
          </a:p>
          <a:p>
            <a:pPr marL="403145" lvl="3" indent="-403145" algn="l" defTabSz="914181" rtl="0" eaLnBrk="1" latinLnBrk="0" hangingPunct="1">
              <a:lnSpc>
                <a:spcPct val="90000"/>
              </a:lnSpc>
              <a:spcBef>
                <a:spcPct val="20000"/>
              </a:spcBef>
              <a:buSzPct val="80000"/>
            </a:pPr>
            <a:r>
              <a:rPr lang="en-US" smtClean="0"/>
              <a:t>Fourth level</a:t>
            </a:r>
          </a:p>
          <a:p>
            <a:pPr marL="403145" lvl="4" indent="-403145" algn="l" defTabSz="914181"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2000"/>
            </a:lvl2pPr>
            <a:lvl3pPr marL="233316" indent="0">
              <a:buNone/>
              <a:defRPr sz="2000"/>
            </a:lvl3pPr>
            <a:lvl4pPr marL="457107" indent="0">
              <a:buNone/>
              <a:defRPr sz="2000"/>
            </a:lvl4pPr>
            <a:lvl5pPr marL="693599"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2">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2000">
                <a:solidFill>
                  <a:schemeClr val="tx1">
                    <a:alpha val="99000"/>
                  </a:schemeClr>
                </a:solidFill>
              </a:defRPr>
            </a:lvl2pPr>
            <a:lvl3pPr marL="233316" indent="0">
              <a:buNone/>
              <a:defRPr sz="2000">
                <a:solidFill>
                  <a:schemeClr val="tx1">
                    <a:alpha val="99000"/>
                  </a:schemeClr>
                </a:solidFill>
              </a:defRPr>
            </a:lvl3pPr>
            <a:lvl4pPr marL="457107" indent="0">
              <a:buNone/>
              <a:defRPr sz="2000">
                <a:solidFill>
                  <a:schemeClr val="tx1">
                    <a:alpha val="99000"/>
                  </a:schemeClr>
                </a:solidFill>
              </a:defRPr>
            </a:lvl4pPr>
            <a:lvl5pPr marL="693599"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1">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chemeClr val="bg1">
                    <a:alpha val="99000"/>
                  </a:schemeClr>
                </a:solidFill>
                <a:latin typeface="Segoe UI" pitchFamily="34" charset="0"/>
                <a:cs typeface="Arial" charset="0"/>
              </a:rPr>
              <a:t>© </a:t>
            </a:r>
            <a:r>
              <a:rPr lang="en-US" sz="667" dirty="0" smtClean="0">
                <a:solidFill>
                  <a:schemeClr val="bg1">
                    <a:alpha val="99000"/>
                  </a:schemeClr>
                </a:solidFill>
                <a:latin typeface="Segoe UI" pitchFamily="34" charset="0"/>
                <a:cs typeface="Arial" charset="0"/>
              </a:rPr>
              <a:t>2012 Microsoft </a:t>
            </a:r>
            <a:r>
              <a:rPr lang="en-US" sz="667"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chemeClr val="bg1">
                    <a:alpha val="99000"/>
                  </a:schemeClr>
                </a:solidFill>
                <a:latin typeface="Segoe UI" pitchFamily="34" charset="0"/>
                <a:cs typeface="Arial" charset="0"/>
              </a:rPr>
              <a:t>MICROSOFT </a:t>
            </a:r>
            <a:r>
              <a:rPr lang="en-US" sz="667"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17"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58"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3"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54"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8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32" indent="-3428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4"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17"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70"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25"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260" indent="0">
              <a:buFont typeface="Arial" pitchFamily="34" charset="0"/>
              <a:buNone/>
              <a:defRPr/>
            </a:lvl2pPr>
            <a:lvl3pPr marL="855449" indent="0">
              <a:buFont typeface="Arial" pitchFamily="34" charset="0"/>
              <a:buNone/>
              <a:defRPr/>
            </a:lvl3pPr>
            <a:lvl4pPr marL="1258573" indent="0">
              <a:buFont typeface="Arial" pitchFamily="34" charset="0"/>
              <a:buNone/>
              <a:defRPr/>
            </a:lvl4pPr>
            <a:lvl5pPr marL="160456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76742123"/>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73" indent="-4031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61" indent="-34598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28" indent="-3364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46388928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02" indent="-34281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4" indent="-342814">
              <a:spcBef>
                <a:spcPts val="0"/>
              </a:spcBef>
              <a:spcAft>
                <a:spcPts val="400"/>
              </a:spcAft>
              <a:buFont typeface="Arial" pitchFamily="34" charset="0"/>
              <a:buChar char="•"/>
              <a:defRPr/>
            </a:lvl5pPr>
            <a:lvl6pPr marL="1033204" indent="-342814">
              <a:buFont typeface="Arial" pitchFamily="34" charset="0"/>
              <a:buChar char="•"/>
              <a:defRPr sz="2399">
                <a:gradFill>
                  <a:gsLst>
                    <a:gs pos="0">
                      <a:srgbClr val="595959"/>
                    </a:gs>
                    <a:gs pos="86000">
                      <a:srgbClr val="595959"/>
                    </a:gs>
                  </a:gsLst>
                  <a:lin ang="5400000" scaled="0"/>
                </a:gradFill>
              </a:defRPr>
            </a:lvl6pPr>
            <a:lvl7pPr marL="1255399" indent="-225369">
              <a:defRPr>
                <a:gradFill>
                  <a:gsLst>
                    <a:gs pos="0">
                      <a:srgbClr val="595959"/>
                    </a:gs>
                    <a:gs pos="86000">
                      <a:srgbClr val="595959"/>
                    </a:gs>
                  </a:gsLst>
                  <a:lin ang="5400000" scaled="0"/>
                </a:gradFill>
              </a:defRPr>
            </a:lvl7pPr>
            <a:lvl8pPr marL="1487116" indent="-231717">
              <a:defRPr>
                <a:gradFill>
                  <a:gsLst>
                    <a:gs pos="0">
                      <a:srgbClr val="595959"/>
                    </a:gs>
                    <a:gs pos="86000">
                      <a:srgbClr val="595959"/>
                    </a:gs>
                  </a:gsLst>
                  <a:lin ang="5400000" scaled="0"/>
                </a:gradFill>
              </a:defRPr>
            </a:lvl8pPr>
          </a:lstStyle>
          <a:p>
            <a:pPr marL="345988" lvl="0" indent="-345988" algn="l" defTabSz="914134" rtl="0" eaLnBrk="1" latinLnBrk="0" hangingPunct="1">
              <a:lnSpc>
                <a:spcPct val="90000"/>
              </a:lnSpc>
              <a:spcBef>
                <a:spcPct val="20000"/>
              </a:spcBef>
              <a:buSzPct val="90000"/>
              <a:buFont typeface="Arial" pitchFamily="34" charset="0"/>
              <a:buChar char="•"/>
            </a:pPr>
            <a:r>
              <a:rPr lang="en-US" smtClean="0"/>
              <a:t>Click to edit Master text styles</a:t>
            </a:r>
          </a:p>
          <a:p>
            <a:pPr marL="345988" lvl="1" indent="-345988" algn="l" defTabSz="914134" rtl="0" eaLnBrk="1" latinLnBrk="0" hangingPunct="1">
              <a:lnSpc>
                <a:spcPct val="90000"/>
              </a:lnSpc>
              <a:spcBef>
                <a:spcPct val="20000"/>
              </a:spcBef>
              <a:buSzPct val="90000"/>
              <a:buFont typeface="Arial" pitchFamily="34" charset="0"/>
              <a:buChar char="•"/>
            </a:pPr>
            <a:r>
              <a:rPr lang="en-US" smtClean="0"/>
              <a:t>Second level</a:t>
            </a:r>
          </a:p>
          <a:p>
            <a:pPr marL="345988" lvl="2" indent="-345988" algn="l" defTabSz="914134" rtl="0" eaLnBrk="1" latinLnBrk="0" hangingPunct="1">
              <a:lnSpc>
                <a:spcPct val="90000"/>
              </a:lnSpc>
              <a:spcBef>
                <a:spcPct val="20000"/>
              </a:spcBef>
              <a:buSzPct val="90000"/>
              <a:buFont typeface="Arial" pitchFamily="34" charset="0"/>
              <a:buChar char="•"/>
            </a:pPr>
            <a:r>
              <a:rPr lang="en-US" smtClean="0"/>
              <a:t>Third level</a:t>
            </a:r>
          </a:p>
          <a:p>
            <a:pPr marL="345988" lvl="3" indent="-345988" algn="l" defTabSz="914134" rtl="0" eaLnBrk="1" latinLnBrk="0" hangingPunct="1">
              <a:lnSpc>
                <a:spcPct val="90000"/>
              </a:lnSpc>
              <a:spcBef>
                <a:spcPct val="20000"/>
              </a:spcBef>
              <a:buSzPct val="90000"/>
              <a:buFont typeface="Arial" pitchFamily="34" charset="0"/>
              <a:buChar char="•"/>
            </a:pPr>
            <a:r>
              <a:rPr lang="en-US" smtClean="0"/>
              <a:t>Fourth level</a:t>
            </a:r>
          </a:p>
          <a:p>
            <a:pPr marL="345988" lvl="4" indent="-345988" algn="l" defTabSz="9141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63922226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28" indent="-341228">
              <a:lnSpc>
                <a:spcPct val="90000"/>
              </a:lnSpc>
              <a:buSzPct val="80000"/>
              <a:buFont typeface="Arial" pitchFamily="34" charset="0"/>
              <a:buChar char="•"/>
              <a:defRPr sz="3199"/>
            </a:lvl1pPr>
            <a:lvl2pPr marL="626906" indent="-285679">
              <a:lnSpc>
                <a:spcPct val="90000"/>
              </a:lnSpc>
              <a:buSzPct val="80000"/>
              <a:buFont typeface="Arial" pitchFamily="34" charset="0"/>
              <a:buChar char="•"/>
              <a:defRPr sz="2799"/>
            </a:lvl2pPr>
            <a:lvl3pPr marL="914171" indent="-287267">
              <a:lnSpc>
                <a:spcPct val="90000"/>
              </a:lnSpc>
              <a:buSzPct val="80000"/>
              <a:buFont typeface="Arial" pitchFamily="34" charset="0"/>
              <a:buChar char="•"/>
              <a:defRPr sz="2399"/>
            </a:lvl3pPr>
            <a:lvl4pPr marL="1712485" indent="-225369">
              <a:lnSpc>
                <a:spcPct val="90000"/>
              </a:lnSpc>
              <a:buSzPct val="80000"/>
              <a:buFont typeface="Arial" pitchFamily="34" charset="0"/>
              <a:buChar char="•"/>
              <a:defRPr sz="2000"/>
            </a:lvl4pPr>
            <a:lvl5pPr marL="1944202" indent="-231717">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443233"/>
          </a:xfrm>
        </p:spPr>
        <p:txBody>
          <a:bodyPr/>
          <a:lstStyle>
            <a:lvl1pPr marL="457086" indent="-457086">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314" indent="-457086">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720" indent="-34281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930" indent="-34281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99" indent="-34281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28" lvl="0" indent="-341228" algn="l" defTabSz="914134" rtl="0" eaLnBrk="1" latinLnBrk="0" hangingPunct="1">
              <a:lnSpc>
                <a:spcPct val="90000"/>
              </a:lnSpc>
              <a:spcBef>
                <a:spcPct val="20000"/>
              </a:spcBef>
              <a:buSzPct val="80000"/>
              <a:buFont typeface="Arial" pitchFamily="34" charset="0"/>
              <a:buChar char="•"/>
            </a:pPr>
            <a:r>
              <a:rPr lang="en-US" smtClean="0"/>
              <a:t>Click to edit Master text styles</a:t>
            </a:r>
          </a:p>
          <a:p>
            <a:pPr marL="341228" lvl="1" indent="-341228" algn="l" defTabSz="914134" rtl="0" eaLnBrk="1" latinLnBrk="0" hangingPunct="1">
              <a:lnSpc>
                <a:spcPct val="90000"/>
              </a:lnSpc>
              <a:spcBef>
                <a:spcPct val="20000"/>
              </a:spcBef>
              <a:buSzPct val="80000"/>
              <a:buFont typeface="Arial" pitchFamily="34" charset="0"/>
              <a:buChar char="•"/>
            </a:pPr>
            <a:r>
              <a:rPr lang="en-US" smtClean="0"/>
              <a:t>Second level</a:t>
            </a:r>
          </a:p>
          <a:p>
            <a:pPr marL="341228" lvl="2" indent="-341228" algn="l" defTabSz="914134" rtl="0" eaLnBrk="1" latinLnBrk="0" hangingPunct="1">
              <a:lnSpc>
                <a:spcPct val="90000"/>
              </a:lnSpc>
              <a:spcBef>
                <a:spcPct val="20000"/>
              </a:spcBef>
              <a:buSzPct val="80000"/>
              <a:buFont typeface="Arial" pitchFamily="34" charset="0"/>
              <a:buChar char="•"/>
            </a:pPr>
            <a:r>
              <a:rPr lang="en-US" smtClean="0"/>
              <a:t>Third level</a:t>
            </a:r>
          </a:p>
          <a:p>
            <a:pPr marL="341228" lvl="3" indent="-341228" algn="l" defTabSz="914134" rtl="0" eaLnBrk="1" latinLnBrk="0" hangingPunct="1">
              <a:lnSpc>
                <a:spcPct val="90000"/>
              </a:lnSpc>
              <a:spcBef>
                <a:spcPct val="20000"/>
              </a:spcBef>
              <a:buSzPct val="80000"/>
              <a:buFont typeface="Arial" pitchFamily="34" charset="0"/>
              <a:buChar char="•"/>
            </a:pPr>
            <a:r>
              <a:rPr lang="en-US" smtClean="0"/>
              <a:t>Fourth level</a:t>
            </a:r>
          </a:p>
          <a:p>
            <a:pPr marL="341228" lvl="4" indent="-341228" algn="l" defTabSz="9141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55139479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25" indent="-403125">
              <a:buSzPct val="80000"/>
              <a:buFont typeface="Arial" pitchFamily="34" charset="0"/>
              <a:buChar char="•"/>
              <a:defRPr sz="2799"/>
            </a:lvl1pPr>
            <a:lvl2pPr marL="744353" indent="-322182">
              <a:buSzPct val="80000"/>
              <a:buFont typeface="Arial" pitchFamily="34" charset="0"/>
              <a:buChar char="•"/>
              <a:defRPr sz="2799"/>
            </a:lvl2pPr>
            <a:lvl3pPr marL="1026857" indent="-282504" defTabSz="1030030">
              <a:buSzPct val="80000"/>
              <a:buFont typeface="Arial" pitchFamily="34" charset="0"/>
              <a:buChar char="•"/>
              <a:defRPr sz="2399"/>
            </a:lvl3pPr>
            <a:lvl4pPr marL="1317296" indent="-287267">
              <a:buSzPct val="80000"/>
              <a:buFont typeface="Arial" pitchFamily="34" charset="0"/>
              <a:buChar char="•"/>
              <a:defRPr sz="2000"/>
            </a:lvl4pPr>
            <a:lvl5pPr marL="1541077" indent="-22378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47" indent="-2962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86" indent="-4570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83" indent="-34281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843" indent="-34281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67" indent="-34281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43" indent="-342814">
              <a:defRPr sz="1600"/>
            </a:lvl6pPr>
            <a:lvl7pPr marL="1602974" indent="-285679">
              <a:defRPr sz="1600"/>
            </a:lvl7pPr>
            <a:lvl8pPr>
              <a:defRPr sz="1600"/>
            </a:lvl8pPr>
            <a:lvl9pPr>
              <a:defRPr sz="1600"/>
            </a:lvl9pPr>
          </a:lstStyle>
          <a:p>
            <a:pPr marL="403125" lvl="0" indent="-403125" algn="l" defTabSz="914134" rtl="0" eaLnBrk="1" latinLnBrk="0" hangingPunct="1">
              <a:lnSpc>
                <a:spcPct val="90000"/>
              </a:lnSpc>
              <a:spcBef>
                <a:spcPct val="20000"/>
              </a:spcBef>
              <a:buSzPct val="80000"/>
            </a:pPr>
            <a:r>
              <a:rPr lang="en-US" smtClean="0"/>
              <a:t>Click to edit Master text styles</a:t>
            </a:r>
          </a:p>
          <a:p>
            <a:pPr marL="403125" lvl="1" indent="-403125" algn="l" defTabSz="914134" rtl="0" eaLnBrk="1" latinLnBrk="0" hangingPunct="1">
              <a:lnSpc>
                <a:spcPct val="90000"/>
              </a:lnSpc>
              <a:spcBef>
                <a:spcPct val="20000"/>
              </a:spcBef>
              <a:buSzPct val="80000"/>
            </a:pPr>
            <a:r>
              <a:rPr lang="en-US" smtClean="0"/>
              <a:t>Second level</a:t>
            </a:r>
          </a:p>
          <a:p>
            <a:pPr marL="403125" lvl="2" indent="-403125" algn="l" defTabSz="914134" rtl="0" eaLnBrk="1" latinLnBrk="0" hangingPunct="1">
              <a:lnSpc>
                <a:spcPct val="90000"/>
              </a:lnSpc>
              <a:spcBef>
                <a:spcPct val="20000"/>
              </a:spcBef>
              <a:buSzPct val="80000"/>
            </a:pPr>
            <a:r>
              <a:rPr lang="en-US" smtClean="0"/>
              <a:t>Third level</a:t>
            </a:r>
          </a:p>
          <a:p>
            <a:pPr marL="403125" lvl="3" indent="-403125" algn="l" defTabSz="914134" rtl="0" eaLnBrk="1" latinLnBrk="0" hangingPunct="1">
              <a:lnSpc>
                <a:spcPct val="90000"/>
              </a:lnSpc>
              <a:spcBef>
                <a:spcPct val="20000"/>
              </a:spcBef>
              <a:buSzPct val="80000"/>
            </a:pPr>
            <a:r>
              <a:rPr lang="en-US" smtClean="0"/>
              <a:t>Fourth level</a:t>
            </a:r>
          </a:p>
          <a:p>
            <a:pPr marL="403125" lvl="4" indent="-403125" algn="l" defTabSz="9141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8665453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86341846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504645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790"/>
            <a:ext cx="6945312" cy="1241622"/>
          </a:xfrm>
        </p:spPr>
        <p:txBody>
          <a:bodyPr lIns="182880" tIns="182880" anchor="ctr" anchorCtr="0"/>
          <a:lstStyle>
            <a:lvl1pPr marL="574531" indent="-57135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8" indent="-34281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4" lvl="0" indent="0" algn="l" defTabSz="914134" rtl="0" eaLnBrk="1" latinLnBrk="0" hangingPunct="1">
              <a:lnSpc>
                <a:spcPct val="90000"/>
              </a:lnSpc>
              <a:spcBef>
                <a:spcPts val="0"/>
              </a:spcBef>
              <a:spcAft>
                <a:spcPts val="900"/>
              </a:spcAft>
              <a:buSzPct val="80000"/>
            </a:pPr>
            <a:r>
              <a:rPr lang="en-US" dirty="0" smtClean="0"/>
              <a:t>Click to edit Master text styles</a:t>
            </a:r>
          </a:p>
          <a:p>
            <a:pPr marL="3174" lvl="1" indent="0" algn="l" defTabSz="914134"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3" rIns="82284" bIns="41143" numCol="1" anchor="t" anchorCtr="0" compatLnSpc="1">
            <a:prstTxWarp prst="textNoShape">
              <a:avLst/>
            </a:prstTxWarp>
          </a:bodyPr>
          <a:lstStyle/>
          <a:p>
            <a:pPr defTabSz="1218682"/>
            <a:endParaRPr lang="en-US" sz="1600" dirty="0">
              <a:solidFill>
                <a:srgbClr val="292929"/>
              </a:solidFill>
            </a:endParaRPr>
          </a:p>
        </p:txBody>
      </p:sp>
    </p:spTree>
    <p:extLst>
      <p:ext uri="{BB962C8B-B14F-4D97-AF65-F5344CB8AC3E}">
        <p14:creationId xmlns:p14="http://schemas.microsoft.com/office/powerpoint/2010/main" val="128277182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147810364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34"/>
            <a:endParaRPr lang="en-US" sz="1800" dirty="0">
              <a:solidFill>
                <a:srgbClr val="292929"/>
              </a:solidFill>
            </a:endParaRPr>
          </a:p>
        </p:txBody>
      </p:sp>
    </p:spTree>
    <p:extLst>
      <p:ext uri="{BB962C8B-B14F-4D97-AF65-F5344CB8AC3E}">
        <p14:creationId xmlns:p14="http://schemas.microsoft.com/office/powerpoint/2010/main" val="2839740967"/>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grpSp>
    </p:spTree>
    <p:extLst>
      <p:ext uri="{BB962C8B-B14F-4D97-AF65-F5344CB8AC3E}">
        <p14:creationId xmlns:p14="http://schemas.microsoft.com/office/powerpoint/2010/main" val="82788670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Tree>
    <p:extLst>
      <p:ext uri="{BB962C8B-B14F-4D97-AF65-F5344CB8AC3E}">
        <p14:creationId xmlns:p14="http://schemas.microsoft.com/office/powerpoint/2010/main" val="1420349721"/>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255837511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487811653"/>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60"/>
          </a:xfrm>
          <a:prstGeom prst="rect">
            <a:avLst/>
          </a:prstGeom>
          <a:noFill/>
          <a:ln w="12700">
            <a:noFill/>
            <a:miter lim="800000"/>
            <a:headEnd type="none" w="sm" len="sm"/>
            <a:tailEnd type="none" w="sm" len="sm"/>
          </a:ln>
          <a:effectLst/>
        </p:spPr>
        <p:txBody>
          <a:bodyPr vert="horz" wrap="square" lIns="91402" tIns="45701" rIns="91402" bIns="45701" numCol="1" anchor="t" anchorCtr="0" compatLnSpc="1">
            <a:prstTxWarp prst="textNoShape">
              <a:avLst/>
            </a:prstTxWarp>
            <a:spAutoFit/>
          </a:bodyPr>
          <a:lstStyle/>
          <a:p>
            <a:pPr algn="ctr" defTabSz="91387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7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5957138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9477021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80453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270070209"/>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7293223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318863"/>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2194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32005289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3" y="2084187"/>
            <a:ext cx="8961851"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3" y="3878577"/>
            <a:ext cx="8961852"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798"/>
            <a:ext cx="985810"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6"/>
            <a:ext cx="2598922" cy="383815"/>
          </a:xfrm>
          <a:prstGeom prst="rect">
            <a:avLst/>
          </a:prstGeom>
        </p:spPr>
      </p:pic>
    </p:spTree>
    <p:extLst>
      <p:ext uri="{BB962C8B-B14F-4D97-AF65-F5344CB8AC3E}">
        <p14:creationId xmlns:p14="http://schemas.microsoft.com/office/powerpoint/2010/main" val="369723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1068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
            <a:ext cx="12189060"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2082443"/>
            <a:ext cx="7171085"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5" y="3877258"/>
            <a:ext cx="7171085"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6"/>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835291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3"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1187646"/>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3" y="2971411"/>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477965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7" y="6196666"/>
            <a:ext cx="985810" cy="191269"/>
          </a:xfrm>
          <a:prstGeom prst="rect">
            <a:avLst/>
          </a:prstGeom>
        </p:spPr>
      </p:pic>
      <p:sp>
        <p:nvSpPr>
          <p:cNvPr id="12" name="Rectangle 11"/>
          <p:cNvSpPr/>
          <p:nvPr userDrawn="1"/>
        </p:nvSpPr>
        <p:spPr bwMode="gray">
          <a:xfrm>
            <a:off x="269233"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4953122"/>
            <a:ext cx="2598927" cy="383815"/>
          </a:xfrm>
          <a:prstGeom prst="rect">
            <a:avLst/>
          </a:prstGeom>
        </p:spPr>
      </p:pic>
    </p:spTree>
    <p:extLst>
      <p:ext uri="{BB962C8B-B14F-4D97-AF65-F5344CB8AC3E}">
        <p14:creationId xmlns:p14="http://schemas.microsoft.com/office/powerpoint/2010/main" val="833868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2"/>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3" y="2082443"/>
            <a:ext cx="7169531"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3" y="3877258"/>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730770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0"/>
            <a:ext cx="12188825"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3"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1422197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3448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3647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674762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71162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03784687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8169111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6955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9512720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7" y="2669440"/>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5"/>
            <a:ext cx="7051386" cy="732551"/>
          </a:xfrm>
        </p:spPr>
        <p:txBody>
          <a:bodyPr>
            <a:normAutofit/>
          </a:bodyPr>
          <a:lstStyle>
            <a:lvl1pPr marL="0" indent="0" algn="l">
              <a:buNone/>
              <a:defRPr sz="2666" b="0" i="0">
                <a:solidFill>
                  <a:srgbClr val="FFFFFF"/>
                </a:solidFill>
                <a:latin typeface="Segoe"/>
                <a:cs typeface="Segoe"/>
              </a:defRPr>
            </a:lvl1pPr>
            <a:lvl2pPr marL="609296" indent="0" algn="ctr">
              <a:buNone/>
              <a:defRPr>
                <a:solidFill>
                  <a:schemeClr val="tx1">
                    <a:tint val="75000"/>
                  </a:schemeClr>
                </a:solidFill>
              </a:defRPr>
            </a:lvl2pPr>
            <a:lvl3pPr marL="1218591" indent="0" algn="ctr">
              <a:buNone/>
              <a:defRPr>
                <a:solidFill>
                  <a:schemeClr val="tx1">
                    <a:tint val="75000"/>
                  </a:schemeClr>
                </a:solidFill>
              </a:defRPr>
            </a:lvl3pPr>
            <a:lvl4pPr marL="1827887" indent="0" algn="ctr">
              <a:buNone/>
              <a:defRPr>
                <a:solidFill>
                  <a:schemeClr val="tx1">
                    <a:tint val="75000"/>
                  </a:schemeClr>
                </a:solidFill>
              </a:defRPr>
            </a:lvl4pPr>
            <a:lvl5pPr marL="2437183" indent="0" algn="ctr">
              <a:buNone/>
              <a:defRPr>
                <a:solidFill>
                  <a:schemeClr val="tx1">
                    <a:tint val="75000"/>
                  </a:schemeClr>
                </a:solidFill>
              </a:defRPr>
            </a:lvl5pPr>
            <a:lvl6pPr marL="3046473" indent="0" algn="ctr">
              <a:buNone/>
              <a:defRPr>
                <a:solidFill>
                  <a:schemeClr val="tx1">
                    <a:tint val="75000"/>
                  </a:schemeClr>
                </a:solidFill>
              </a:defRPr>
            </a:lvl6pPr>
            <a:lvl7pPr marL="3655774" indent="0" algn="ctr">
              <a:buNone/>
              <a:defRPr>
                <a:solidFill>
                  <a:schemeClr val="tx1">
                    <a:tint val="75000"/>
                  </a:schemeClr>
                </a:solidFill>
              </a:defRPr>
            </a:lvl7pPr>
            <a:lvl8pPr marL="4265065" indent="0" algn="ctr">
              <a:buNone/>
              <a:defRPr>
                <a:solidFill>
                  <a:schemeClr val="tx1">
                    <a:tint val="75000"/>
                  </a:schemeClr>
                </a:solidFill>
              </a:defRPr>
            </a:lvl8pPr>
            <a:lvl9pPr marL="487436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1"/>
            <a:ext cx="6660966" cy="6858001"/>
          </a:xfrm>
          <a:prstGeom prst="rect">
            <a:avLst/>
          </a:prstGeom>
        </p:spPr>
      </p:pic>
      <p:sp>
        <p:nvSpPr>
          <p:cNvPr id="3"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5291808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9"/>
            <a:ext cx="4485616"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1" y="1456605"/>
            <a:ext cx="6722109"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23263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9" y="1187623"/>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3"/>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70" y="5132431"/>
            <a:ext cx="340555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80976882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465264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859674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285471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6969401"/>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3720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636780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37267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32"/>
            <a:ext cx="5277761" cy="2836161"/>
          </a:xfrm>
        </p:spPr>
        <p:txBody>
          <a:bodyPr/>
          <a:lstStyle>
            <a:lvl1pPr marL="453057" indent="-453057">
              <a:lnSpc>
                <a:spcPct val="90000"/>
              </a:lnSpc>
              <a:defRPr sz="3732">
                <a:solidFill>
                  <a:schemeClr val="tx1">
                    <a:lumMod val="65000"/>
                    <a:lumOff val="35000"/>
                  </a:schemeClr>
                </a:solidFill>
              </a:defRPr>
            </a:lvl1pPr>
            <a:lvl2pPr marL="897298" indent="-433665">
              <a:lnSpc>
                <a:spcPct val="90000"/>
              </a:lnSpc>
              <a:defRPr sz="3199">
                <a:solidFill>
                  <a:schemeClr val="tx1">
                    <a:lumMod val="65000"/>
                    <a:lumOff val="35000"/>
                  </a:schemeClr>
                </a:solidFill>
              </a:defRPr>
            </a:lvl2pPr>
            <a:lvl3pPr marL="1271022" indent="-384304">
              <a:lnSpc>
                <a:spcPct val="90000"/>
              </a:lnSpc>
              <a:defRPr sz="2666">
                <a:solidFill>
                  <a:schemeClr val="tx1">
                    <a:lumMod val="65000"/>
                    <a:lumOff val="35000"/>
                  </a:schemeClr>
                </a:solidFill>
              </a:defRPr>
            </a:lvl3pPr>
            <a:lvl4pPr marL="1635939" indent="-364910">
              <a:lnSpc>
                <a:spcPct val="90000"/>
              </a:lnSpc>
              <a:defRPr sz="2399">
                <a:solidFill>
                  <a:schemeClr val="tx1">
                    <a:lumMod val="65000"/>
                    <a:lumOff val="35000"/>
                  </a:schemeClr>
                </a:solidFill>
              </a:defRPr>
            </a:lvl4pPr>
            <a:lvl5pPr marL="2020243" indent="-373724">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8" y="1487432"/>
            <a:ext cx="5281825" cy="2836161"/>
          </a:xfrm>
        </p:spPr>
        <p:txBody>
          <a:bodyPr/>
          <a:lstStyle>
            <a:lvl1pPr marL="463629" indent="-463629">
              <a:lnSpc>
                <a:spcPct val="90000"/>
              </a:lnSpc>
              <a:defRPr sz="3732">
                <a:solidFill>
                  <a:schemeClr val="tx1">
                    <a:lumMod val="65000"/>
                    <a:lumOff val="35000"/>
                  </a:schemeClr>
                </a:solidFill>
              </a:defRPr>
            </a:lvl1pPr>
            <a:lvl2pPr marL="897298" indent="-453057">
              <a:lnSpc>
                <a:spcPct val="90000"/>
              </a:lnSpc>
              <a:defRPr sz="3199">
                <a:solidFill>
                  <a:schemeClr val="tx1">
                    <a:lumMod val="65000"/>
                    <a:lumOff val="35000"/>
                  </a:schemeClr>
                </a:solidFill>
              </a:defRPr>
            </a:lvl2pPr>
            <a:lvl3pPr marL="1281602" indent="-403700">
              <a:lnSpc>
                <a:spcPct val="90000"/>
              </a:lnSpc>
              <a:defRPr sz="2666">
                <a:solidFill>
                  <a:schemeClr val="tx1">
                    <a:lumMod val="65000"/>
                    <a:lumOff val="35000"/>
                  </a:schemeClr>
                </a:solidFill>
              </a:defRPr>
            </a:lvl3pPr>
            <a:lvl4pPr marL="1635939" indent="-354337">
              <a:lnSpc>
                <a:spcPct val="90000"/>
              </a:lnSpc>
              <a:defRPr sz="2399">
                <a:solidFill>
                  <a:schemeClr val="tx1">
                    <a:lumMod val="65000"/>
                    <a:lumOff val="35000"/>
                  </a:schemeClr>
                </a:solidFill>
              </a:defRPr>
            </a:lvl4pPr>
            <a:lvl5pPr marL="2020243" indent="-36491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82" y="6073873"/>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3"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3" y="6233175"/>
            <a:ext cx="1847701" cy="495300"/>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604253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0944172"/>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73299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549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5564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2" y="1197321"/>
            <a:ext cx="11650487"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07656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322234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514718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41354707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495536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97124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038257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322010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727768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166639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84631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65599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9592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58163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27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46920237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54548239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0973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5307007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384357876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40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40638625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9578900"/>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771521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110962"/>
          </a:xfrm>
          <a:prstGeom prst="rect">
            <a:avLst/>
          </a:prstGeom>
        </p:spPr>
        <p:txBody>
          <a:bodyPr/>
          <a:lstStyle>
            <a:lvl1pPr marL="284118" indent="-284118">
              <a:buFont typeface="Wingdings" pitchFamily="2" charset="2"/>
              <a:buChar char=""/>
              <a:defRPr sz="3999"/>
            </a:lvl1pPr>
            <a:lvl2pPr marL="517444" indent="-233327">
              <a:buFont typeface="Wingdings" pitchFamily="2" charset="2"/>
              <a:buChar char=""/>
              <a:defRPr>
                <a:latin typeface="+mn-lt"/>
              </a:defRPr>
            </a:lvl2pPr>
            <a:lvl3pPr marL="741245" indent="-223803">
              <a:buFont typeface="Wingdings" pitchFamily="2" charset="2"/>
              <a:buChar char=""/>
              <a:tabLst/>
              <a:defRPr>
                <a:latin typeface="+mn-lt"/>
              </a:defRPr>
            </a:lvl3pPr>
            <a:lvl4pPr marL="914254" indent="-173011">
              <a:buFont typeface="Wingdings" pitchFamily="2" charset="2"/>
              <a:buChar char=""/>
              <a:defRPr>
                <a:latin typeface="+mn-lt"/>
              </a:defRPr>
            </a:lvl4pPr>
            <a:lvl5pPr marL="1087265" indent="-17301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5726126"/>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851465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211549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417985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022692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67940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6197698"/>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15967"/>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7985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5011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335839"/>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p:nvSpPr>
        <p:spPr bwMode="white">
          <a:xfrm>
            <a:off x="4183729" y="6564103"/>
            <a:ext cx="3821366"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89701969"/>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791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06943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8597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3" name="TextBox 2"/>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8" name="TextBox 7"/>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dirty="0" smtClean="0"/>
              <a:t>Click to edit Master text styles</a:t>
            </a:r>
          </a:p>
          <a:p>
            <a:pPr marL="3175" lvl="1" indent="0" algn="l" defTabSz="914029"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pPr defTabSz="1218541"/>
            <a:endParaRPr lang="en-US" sz="3199" dirty="0">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4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5" y="4612373"/>
            <a:ext cx="5454333" cy="1144929"/>
          </a:xfrm>
        </p:spPr>
        <p:txBody>
          <a:bodyPr/>
          <a:lstStyle>
            <a:lvl1pPr marL="0" indent="0">
              <a:buFont typeface="Arial" pitchFamily="34" charset="0"/>
              <a:buNone/>
              <a:defRPr sz="2399">
                <a:solidFill>
                  <a:schemeClr val="bg1">
                    <a:alpha val="98000"/>
                  </a:schemeClr>
                </a:solidFill>
                <a:latin typeface="+mj-lt"/>
              </a:defRPr>
            </a:lvl1pPr>
            <a:lvl2pPr marL="459862" indent="0">
              <a:buFont typeface="Arial" pitchFamily="34" charset="0"/>
              <a:buNone/>
              <a:defRPr/>
            </a:lvl2pPr>
            <a:lvl3pPr marL="854737" indent="0">
              <a:buFont typeface="Arial" pitchFamily="34" charset="0"/>
              <a:buNone/>
              <a:defRPr/>
            </a:lvl3pPr>
            <a:lvl4pPr marL="1257546" indent="0">
              <a:buFont typeface="Arial" pitchFamily="34" charset="0"/>
              <a:buNone/>
              <a:defRPr/>
            </a:lvl4pPr>
            <a:lvl5pPr marL="160323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546" indent="-4028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34" indent="-34569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8"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249" indent="-34253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37" indent="-342537">
              <a:spcBef>
                <a:spcPts val="0"/>
              </a:spcBef>
              <a:spcAft>
                <a:spcPts val="400"/>
              </a:spcAft>
              <a:buFont typeface="Arial" pitchFamily="34" charset="0"/>
              <a:buChar char="•"/>
              <a:defRPr/>
            </a:lvl5pPr>
            <a:lvl6pPr marL="1032353" indent="-342537">
              <a:buFont typeface="Arial" pitchFamily="34" charset="0"/>
              <a:buChar char="•"/>
              <a:defRPr sz="2399">
                <a:gradFill>
                  <a:gsLst>
                    <a:gs pos="0">
                      <a:srgbClr val="595959"/>
                    </a:gs>
                    <a:gs pos="86000">
                      <a:srgbClr val="595959"/>
                    </a:gs>
                  </a:gsLst>
                  <a:lin ang="5400000" scaled="0"/>
                </a:gradFill>
              </a:defRPr>
            </a:lvl6pPr>
            <a:lvl7pPr marL="1254369" indent="-225184">
              <a:defRPr>
                <a:gradFill>
                  <a:gsLst>
                    <a:gs pos="0">
                      <a:srgbClr val="595959"/>
                    </a:gs>
                    <a:gs pos="86000">
                      <a:srgbClr val="595959"/>
                    </a:gs>
                  </a:gsLst>
                  <a:lin ang="5400000" scaled="0"/>
                </a:gradFill>
              </a:defRPr>
            </a:lvl7pPr>
            <a:lvl8pPr marL="1485890" indent="-231518">
              <a:defRPr>
                <a:gradFill>
                  <a:gsLst>
                    <a:gs pos="0">
                      <a:srgbClr val="595959"/>
                    </a:gs>
                    <a:gs pos="86000">
                      <a:srgbClr val="595959"/>
                    </a:gs>
                  </a:gsLst>
                  <a:lin ang="5400000" scaled="0"/>
                </a:gradFill>
              </a:defRPr>
            </a:lvl8pPr>
          </a:lstStyle>
          <a:p>
            <a:pPr marL="345698" lvl="0" indent="-345698" algn="l" defTabSz="913382" rtl="0" eaLnBrk="1" latinLnBrk="0" hangingPunct="1">
              <a:lnSpc>
                <a:spcPct val="90000"/>
              </a:lnSpc>
              <a:spcBef>
                <a:spcPct val="20000"/>
              </a:spcBef>
              <a:buSzPct val="90000"/>
              <a:buFont typeface="Arial" pitchFamily="34" charset="0"/>
              <a:buChar char="•"/>
            </a:pPr>
            <a:r>
              <a:rPr lang="en-US" smtClean="0"/>
              <a:t>Click to edit Master text styles</a:t>
            </a:r>
          </a:p>
          <a:p>
            <a:pPr marL="345698" lvl="1" indent="-345698" algn="l" defTabSz="913382" rtl="0" eaLnBrk="1" latinLnBrk="0" hangingPunct="1">
              <a:lnSpc>
                <a:spcPct val="90000"/>
              </a:lnSpc>
              <a:spcBef>
                <a:spcPct val="20000"/>
              </a:spcBef>
              <a:buSzPct val="90000"/>
              <a:buFont typeface="Arial" pitchFamily="34" charset="0"/>
              <a:buChar char="•"/>
            </a:pPr>
            <a:r>
              <a:rPr lang="en-US" smtClean="0"/>
              <a:t>Second level</a:t>
            </a:r>
          </a:p>
          <a:p>
            <a:pPr marL="345698" lvl="2" indent="-345698" algn="l" defTabSz="913382" rtl="0" eaLnBrk="1" latinLnBrk="0" hangingPunct="1">
              <a:lnSpc>
                <a:spcPct val="90000"/>
              </a:lnSpc>
              <a:spcBef>
                <a:spcPct val="20000"/>
              </a:spcBef>
              <a:buSzPct val="90000"/>
              <a:buFont typeface="Arial" pitchFamily="34" charset="0"/>
              <a:buChar char="•"/>
            </a:pPr>
            <a:r>
              <a:rPr lang="en-US" smtClean="0"/>
              <a:t>Third level</a:t>
            </a:r>
          </a:p>
          <a:p>
            <a:pPr marL="345698" lvl="3" indent="-345698" algn="l" defTabSz="913382" rtl="0" eaLnBrk="1" latinLnBrk="0" hangingPunct="1">
              <a:lnSpc>
                <a:spcPct val="90000"/>
              </a:lnSpc>
              <a:spcBef>
                <a:spcPct val="20000"/>
              </a:spcBef>
              <a:buSzPct val="90000"/>
              <a:buFont typeface="Arial" pitchFamily="34" charset="0"/>
              <a:buChar char="•"/>
            </a:pPr>
            <a:r>
              <a:rPr lang="en-US" smtClean="0"/>
              <a:t>Fourth level</a:t>
            </a:r>
          </a:p>
          <a:p>
            <a:pPr marL="345698" lvl="4" indent="-345698" algn="l" defTabSz="91338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0951" indent="-340951">
              <a:lnSpc>
                <a:spcPct val="90000"/>
              </a:lnSpc>
              <a:buSzPct val="80000"/>
              <a:buFont typeface="Arial" pitchFamily="34" charset="0"/>
              <a:buChar char="•"/>
              <a:defRPr sz="3199"/>
            </a:lvl1pPr>
            <a:lvl2pPr marL="626391" indent="-285441">
              <a:lnSpc>
                <a:spcPct val="90000"/>
              </a:lnSpc>
              <a:buSzPct val="80000"/>
              <a:buFont typeface="Arial" pitchFamily="34" charset="0"/>
              <a:buChar char="•"/>
              <a:defRPr sz="2799"/>
            </a:lvl2pPr>
            <a:lvl3pPr marL="913418" indent="-287028">
              <a:lnSpc>
                <a:spcPct val="90000"/>
              </a:lnSpc>
              <a:buSzPct val="80000"/>
              <a:buFont typeface="Arial" pitchFamily="34" charset="0"/>
              <a:buChar char="•"/>
              <a:defRPr sz="2399"/>
            </a:lvl3pPr>
            <a:lvl4pPr marL="1711060" indent="-225184">
              <a:lnSpc>
                <a:spcPct val="90000"/>
              </a:lnSpc>
              <a:buSzPct val="80000"/>
              <a:buFont typeface="Arial" pitchFamily="34" charset="0"/>
              <a:buChar char="•"/>
              <a:defRPr sz="2000"/>
            </a:lvl4pPr>
            <a:lvl5pPr marL="1942601" indent="-23151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687" indent="-45668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654" indent="-45668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8928" indent="-34253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427" indent="-3425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602" indent="-3425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0951" lvl="0" indent="-340951" algn="l" defTabSz="913382" rtl="0" eaLnBrk="1" latinLnBrk="0" hangingPunct="1">
              <a:lnSpc>
                <a:spcPct val="90000"/>
              </a:lnSpc>
              <a:spcBef>
                <a:spcPct val="20000"/>
              </a:spcBef>
              <a:buSzPct val="80000"/>
              <a:buFont typeface="Arial" pitchFamily="34" charset="0"/>
              <a:buChar char="•"/>
            </a:pPr>
            <a:r>
              <a:rPr lang="en-US" smtClean="0"/>
              <a:t>Click to edit Master text styles</a:t>
            </a:r>
          </a:p>
          <a:p>
            <a:pPr marL="340951" lvl="1" indent="-340951" algn="l" defTabSz="913382" rtl="0" eaLnBrk="1" latinLnBrk="0" hangingPunct="1">
              <a:lnSpc>
                <a:spcPct val="90000"/>
              </a:lnSpc>
              <a:spcBef>
                <a:spcPct val="20000"/>
              </a:spcBef>
              <a:buSzPct val="80000"/>
              <a:buFont typeface="Arial" pitchFamily="34" charset="0"/>
              <a:buChar char="•"/>
            </a:pPr>
            <a:r>
              <a:rPr lang="en-US" smtClean="0"/>
              <a:t>Second level</a:t>
            </a:r>
          </a:p>
          <a:p>
            <a:pPr marL="340951" lvl="2" indent="-340951" algn="l" defTabSz="913382" rtl="0" eaLnBrk="1" latinLnBrk="0" hangingPunct="1">
              <a:lnSpc>
                <a:spcPct val="90000"/>
              </a:lnSpc>
              <a:spcBef>
                <a:spcPct val="20000"/>
              </a:spcBef>
              <a:buSzPct val="80000"/>
              <a:buFont typeface="Arial" pitchFamily="34" charset="0"/>
              <a:buChar char="•"/>
            </a:pPr>
            <a:r>
              <a:rPr lang="en-US" smtClean="0"/>
              <a:t>Third level</a:t>
            </a:r>
          </a:p>
          <a:p>
            <a:pPr marL="340951" lvl="3" indent="-340951" algn="l" defTabSz="913382" rtl="0" eaLnBrk="1" latinLnBrk="0" hangingPunct="1">
              <a:lnSpc>
                <a:spcPct val="90000"/>
              </a:lnSpc>
              <a:spcBef>
                <a:spcPct val="20000"/>
              </a:spcBef>
              <a:buSzPct val="80000"/>
              <a:buFont typeface="Arial" pitchFamily="34" charset="0"/>
              <a:buChar char="•"/>
            </a:pPr>
            <a:r>
              <a:rPr lang="en-US" smtClean="0"/>
              <a:t>Fourth level</a:t>
            </a:r>
          </a:p>
          <a:p>
            <a:pPr marL="340951" lvl="4" indent="-340951" algn="l" defTabSz="91338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09" indent="-402809">
              <a:buSzPct val="80000"/>
              <a:buFont typeface="Arial" pitchFamily="34" charset="0"/>
              <a:buChar char="•"/>
              <a:defRPr sz="2799"/>
            </a:lvl1pPr>
            <a:lvl2pPr marL="743717" indent="-321918">
              <a:buSzPct val="80000"/>
              <a:buFont typeface="Arial" pitchFamily="34" charset="0"/>
              <a:buChar char="•"/>
              <a:defRPr sz="2799"/>
            </a:lvl2pPr>
            <a:lvl3pPr marL="1026011" indent="-282267" defTabSz="1029168">
              <a:buSzPct val="80000"/>
              <a:buFont typeface="Arial" pitchFamily="34" charset="0"/>
              <a:buChar char="•"/>
              <a:defRPr sz="2399"/>
            </a:lvl3pPr>
            <a:lvl4pPr marL="1316202" indent="-287028">
              <a:buSzPct val="80000"/>
              <a:buFont typeface="Arial" pitchFamily="34" charset="0"/>
              <a:buChar char="•"/>
              <a:defRPr sz="2000"/>
            </a:lvl4pPr>
            <a:lvl5pPr marL="1539810" indent="-2235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10" indent="-296010">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687" indent="-45668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350" indent="-34253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709" indent="-3425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268" indent="-3425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709" indent="-342537">
              <a:defRPr sz="1600"/>
            </a:lvl6pPr>
            <a:lvl7pPr marL="1601655" indent="-285441">
              <a:defRPr sz="1600"/>
            </a:lvl7pPr>
            <a:lvl8pPr>
              <a:defRPr sz="1600"/>
            </a:lvl8pPr>
            <a:lvl9pPr>
              <a:defRPr sz="1600"/>
            </a:lvl9pPr>
          </a:lstStyle>
          <a:p>
            <a:pPr marL="402809" lvl="0" indent="-402809" algn="l" defTabSz="913382" rtl="0" eaLnBrk="1" latinLnBrk="0" hangingPunct="1">
              <a:lnSpc>
                <a:spcPct val="90000"/>
              </a:lnSpc>
              <a:spcBef>
                <a:spcPct val="20000"/>
              </a:spcBef>
              <a:buSzPct val="80000"/>
            </a:pPr>
            <a:r>
              <a:rPr lang="en-US" smtClean="0"/>
              <a:t>Click to edit Master text styles</a:t>
            </a:r>
          </a:p>
          <a:p>
            <a:pPr marL="402809" lvl="1" indent="-402809" algn="l" defTabSz="913382" rtl="0" eaLnBrk="1" latinLnBrk="0" hangingPunct="1">
              <a:lnSpc>
                <a:spcPct val="90000"/>
              </a:lnSpc>
              <a:spcBef>
                <a:spcPct val="20000"/>
              </a:spcBef>
              <a:buSzPct val="80000"/>
            </a:pPr>
            <a:r>
              <a:rPr lang="en-US" smtClean="0"/>
              <a:t>Second level</a:t>
            </a:r>
          </a:p>
          <a:p>
            <a:pPr marL="402809" lvl="2" indent="-402809" algn="l" defTabSz="913382" rtl="0" eaLnBrk="1" latinLnBrk="0" hangingPunct="1">
              <a:lnSpc>
                <a:spcPct val="90000"/>
              </a:lnSpc>
              <a:spcBef>
                <a:spcPct val="20000"/>
              </a:spcBef>
              <a:buSzPct val="80000"/>
            </a:pPr>
            <a:r>
              <a:rPr lang="en-US" smtClean="0"/>
              <a:t>Third level</a:t>
            </a:r>
          </a:p>
          <a:p>
            <a:pPr marL="402809" lvl="3" indent="-402809" algn="l" defTabSz="913382" rtl="0" eaLnBrk="1" latinLnBrk="0" hangingPunct="1">
              <a:lnSpc>
                <a:spcPct val="90000"/>
              </a:lnSpc>
              <a:spcBef>
                <a:spcPct val="20000"/>
              </a:spcBef>
              <a:buSzPct val="80000"/>
            </a:pPr>
            <a:r>
              <a:rPr lang="en-US" smtClean="0"/>
              <a:t>Fourth level</a:t>
            </a:r>
          </a:p>
          <a:p>
            <a:pPr marL="402809" lvl="4" indent="-402809" algn="l" defTabSz="91338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00" tIns="45651" rIns="91300" bIns="45651" numCol="1" spcCol="0" rtlCol="0" anchor="ctr" anchorCtr="0" compatLnSpc="1">
            <a:prstTxWarp prst="textNoShape">
              <a:avLst/>
            </a:prstTxWarp>
          </a:bodyPr>
          <a:lstStyle/>
          <a:p>
            <a:pPr algn="ctr" defTabSz="912808"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48"/>
            <a:ext cx="6945312" cy="1195334"/>
          </a:xfrm>
        </p:spPr>
        <p:txBody>
          <a:bodyPr lIns="137040" tIns="137040" anchor="ctr" anchorCtr="0"/>
          <a:lstStyle>
            <a:lvl1pPr marL="574056" indent="-570881">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698" indent="-342537">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382" rtl="0" eaLnBrk="1" latinLnBrk="0" hangingPunct="1">
              <a:lnSpc>
                <a:spcPct val="90000"/>
              </a:lnSpc>
              <a:spcBef>
                <a:spcPts val="0"/>
              </a:spcBef>
              <a:spcAft>
                <a:spcPts val="900"/>
              </a:spcAft>
              <a:buSzPct val="80000"/>
            </a:pPr>
            <a:r>
              <a:rPr lang="en-US" smtClean="0"/>
              <a:t>Click to edit Master text styles</a:t>
            </a:r>
          </a:p>
          <a:p>
            <a:pPr marL="3175" lvl="1" indent="0" algn="l" defTabSz="913382"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04" tIns="41101" rIns="82204" bIns="41101" numCol="1" anchor="t" anchorCtr="0" compatLnSpc="1">
            <a:prstTxWarp prst="textNoShape">
              <a:avLst/>
            </a:prstTxWarp>
          </a:bodyPr>
          <a:lstStyle/>
          <a:p>
            <a:pPr defTabSz="1217680"/>
            <a:endParaRPr lang="en-US" sz="1600" dirty="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8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6" tIns="45669" rIns="91336" bIns="45669" numCol="1" anchor="t" anchorCtr="0" compatLnSpc="1">
            <a:prstTxWarp prst="textNoShape">
              <a:avLst/>
            </a:prstTxWarp>
          </a:bodyPr>
          <a:lstStyle/>
          <a:p>
            <a:pPr defTabSz="913382"/>
            <a:endParaRPr lang="en-US" sz="1866" dirty="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6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04" tIns="41101" rIns="82204" bIns="41101" numCol="1" anchor="t" anchorCtr="0" compatLnSpc="1">
            <a:prstTxWarp prst="textNoShape">
              <a:avLst/>
            </a:prstTxWarp>
          </a:bodyPr>
          <a:lstStyle/>
          <a:p>
            <a:pPr defTabSz="913382"/>
            <a:endParaRPr lang="en-US" sz="1600" dirty="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80"/>
            <a:ext cx="2506560" cy="291353"/>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83"/>
          </a:xfrm>
          <a:prstGeom prst="rect">
            <a:avLst/>
          </a:prstGeom>
          <a:noFill/>
          <a:ln w="12700">
            <a:noFill/>
            <a:miter lim="800000"/>
            <a:headEnd type="none" w="sm" len="sm"/>
            <a:tailEnd type="none" w="sm" len="sm"/>
          </a:ln>
          <a:effectLst/>
        </p:spPr>
        <p:txBody>
          <a:bodyPr vert="horz" wrap="square" lIns="91322" tIns="45661" rIns="91322" bIns="45661" numCol="1" anchor="t" anchorCtr="0" compatLnSpc="1">
            <a:prstTxWarp prst="textNoShape">
              <a:avLst/>
            </a:prstTxWarp>
            <a:spAutoFit/>
          </a:bodyPr>
          <a:lstStyle/>
          <a:p>
            <a:pPr algn="ctr" defTabSz="913118"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118"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31"/>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82"/>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196" tIns="57086" rIns="114196" bIns="57086"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8"/>
            <a:ext cx="5454333" cy="1144929"/>
          </a:xfrm>
        </p:spPr>
        <p:txBody>
          <a:bodyPr/>
          <a:lstStyle>
            <a:lvl1pPr marL="0" indent="0">
              <a:buFont typeface="Arial" pitchFamily="34" charset="0"/>
              <a:buNone/>
              <a:defRPr sz="2399">
                <a:solidFill>
                  <a:schemeClr val="bg1">
                    <a:alpha val="98000"/>
                  </a:schemeClr>
                </a:solidFill>
                <a:latin typeface="+mj-lt"/>
              </a:defRPr>
            </a:lvl1pPr>
            <a:lvl2pPr marL="460241" indent="0">
              <a:buFont typeface="Arial" pitchFamily="34" charset="0"/>
              <a:buNone/>
              <a:defRPr/>
            </a:lvl2pPr>
            <a:lvl3pPr marL="855421" indent="0">
              <a:buFont typeface="Arial" pitchFamily="34" charset="0"/>
              <a:buNone/>
              <a:defRPr/>
            </a:lvl3pPr>
            <a:lvl4pPr marL="1258533" indent="0">
              <a:buFont typeface="Arial" pitchFamily="34" charset="0"/>
              <a:buNone/>
              <a:defRPr/>
            </a:lvl4pPr>
            <a:lvl5pPr marL="160450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3" indent="-40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04" indent="-3459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64" indent="-3364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81" indent="-34280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67" indent="-342804">
              <a:buFont typeface="Arial" pitchFamily="34" charset="0"/>
              <a:buChar char="•"/>
              <a:defRPr sz="2399">
                <a:gradFill>
                  <a:gsLst>
                    <a:gs pos="0">
                      <a:srgbClr val="595959"/>
                    </a:gs>
                    <a:gs pos="86000">
                      <a:srgbClr val="595959"/>
                    </a:gs>
                  </a:gsLst>
                  <a:lin ang="5400000" scaled="0"/>
                </a:gradFill>
              </a:defRPr>
            </a:lvl6pPr>
            <a:lvl7pPr marL="1255358" indent="-225361">
              <a:defRPr>
                <a:gradFill>
                  <a:gsLst>
                    <a:gs pos="0">
                      <a:srgbClr val="595959"/>
                    </a:gs>
                    <a:gs pos="86000">
                      <a:srgbClr val="595959"/>
                    </a:gs>
                  </a:gsLst>
                  <a:lin ang="5400000" scaled="0"/>
                </a:gradFill>
              </a:defRPr>
            </a:lvl7pPr>
            <a:lvl8pPr marL="1487067" indent="-231707">
              <a:defRPr>
                <a:gradFill>
                  <a:gsLst>
                    <a:gs pos="0">
                      <a:srgbClr val="595959"/>
                    </a:gs>
                    <a:gs pos="86000">
                      <a:srgbClr val="595959"/>
                    </a:gs>
                  </a:gsLst>
                  <a:lin ang="5400000" scaled="0"/>
                </a:gradFill>
              </a:defRPr>
            </a:lvl8pPr>
          </a:lstStyle>
          <a:p>
            <a:pPr marL="345976" lvl="0" indent="-345976" algn="l" defTabSz="914105" rtl="0" eaLnBrk="1" latinLnBrk="0" hangingPunct="1">
              <a:lnSpc>
                <a:spcPct val="90000"/>
              </a:lnSpc>
              <a:spcBef>
                <a:spcPct val="20000"/>
              </a:spcBef>
              <a:buSzPct val="90000"/>
              <a:buFont typeface="Arial" pitchFamily="34" charset="0"/>
              <a:buChar char="•"/>
            </a:pPr>
            <a:r>
              <a:rPr lang="en-US" smtClean="0"/>
              <a:t>Click to edit Master text styles</a:t>
            </a:r>
          </a:p>
          <a:p>
            <a:pPr marL="345976" lvl="1" indent="-345976" algn="l" defTabSz="914105" rtl="0" eaLnBrk="1" latinLnBrk="0" hangingPunct="1">
              <a:lnSpc>
                <a:spcPct val="90000"/>
              </a:lnSpc>
              <a:spcBef>
                <a:spcPct val="20000"/>
              </a:spcBef>
              <a:buSzPct val="90000"/>
              <a:buFont typeface="Arial" pitchFamily="34" charset="0"/>
              <a:buChar char="•"/>
            </a:pPr>
            <a:r>
              <a:rPr lang="en-US" smtClean="0"/>
              <a:t>Second level</a:t>
            </a:r>
          </a:p>
          <a:p>
            <a:pPr marL="345976" lvl="2" indent="-345976" algn="l" defTabSz="914105" rtl="0" eaLnBrk="1" latinLnBrk="0" hangingPunct="1">
              <a:lnSpc>
                <a:spcPct val="90000"/>
              </a:lnSpc>
              <a:spcBef>
                <a:spcPct val="20000"/>
              </a:spcBef>
              <a:buSzPct val="90000"/>
              <a:buFont typeface="Arial" pitchFamily="34" charset="0"/>
              <a:buChar char="•"/>
            </a:pPr>
            <a:r>
              <a:rPr lang="en-US" smtClean="0"/>
              <a:t>Third level</a:t>
            </a:r>
          </a:p>
          <a:p>
            <a:pPr marL="345976" lvl="3" indent="-345976" algn="l" defTabSz="914105" rtl="0" eaLnBrk="1" latinLnBrk="0" hangingPunct="1">
              <a:lnSpc>
                <a:spcPct val="90000"/>
              </a:lnSpc>
              <a:spcBef>
                <a:spcPct val="20000"/>
              </a:spcBef>
              <a:buSzPct val="90000"/>
              <a:buFont typeface="Arial" pitchFamily="34" charset="0"/>
              <a:buChar char="•"/>
            </a:pPr>
            <a:r>
              <a:rPr lang="en-US" smtClean="0"/>
              <a:t>Fourth level</a:t>
            </a:r>
          </a:p>
          <a:p>
            <a:pPr marL="345976" lvl="4" indent="-345976" algn="l" defTabSz="9141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6" indent="-341216">
              <a:lnSpc>
                <a:spcPct val="90000"/>
              </a:lnSpc>
              <a:buSzPct val="80000"/>
              <a:buFont typeface="Arial" pitchFamily="34" charset="0"/>
              <a:buChar char="•"/>
              <a:defRPr sz="3199"/>
            </a:lvl1pPr>
            <a:lvl2pPr marL="626885" indent="-285669">
              <a:lnSpc>
                <a:spcPct val="90000"/>
              </a:lnSpc>
              <a:buSzPct val="80000"/>
              <a:buFont typeface="Arial" pitchFamily="34" charset="0"/>
              <a:buChar char="•"/>
              <a:defRPr sz="2799"/>
            </a:lvl2pPr>
            <a:lvl3pPr marL="914141" indent="-287256">
              <a:lnSpc>
                <a:spcPct val="90000"/>
              </a:lnSpc>
              <a:buSzPct val="80000"/>
              <a:buFont typeface="Arial" pitchFamily="34" charset="0"/>
              <a:buChar char="•"/>
              <a:defRPr sz="2399"/>
            </a:lvl3pPr>
            <a:lvl4pPr marL="1712428" indent="-225361">
              <a:lnSpc>
                <a:spcPct val="90000"/>
              </a:lnSpc>
              <a:buSzPct val="80000"/>
              <a:buFont typeface="Arial" pitchFamily="34" charset="0"/>
              <a:buChar char="•"/>
              <a:defRPr sz="2000"/>
            </a:lvl4pPr>
            <a:lvl5pPr marL="1944135" indent="-23170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67" indent="-4570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87" indent="-4570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88" indent="-34280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70"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1"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16" lvl="0" indent="-341216" algn="l" defTabSz="914105" rtl="0" eaLnBrk="1" latinLnBrk="0" hangingPunct="1">
              <a:lnSpc>
                <a:spcPct val="90000"/>
              </a:lnSpc>
              <a:spcBef>
                <a:spcPct val="20000"/>
              </a:spcBef>
              <a:buSzPct val="80000"/>
              <a:buFont typeface="Arial" pitchFamily="34" charset="0"/>
              <a:buChar char="•"/>
            </a:pPr>
            <a:r>
              <a:rPr lang="en-US" smtClean="0"/>
              <a:t>Click to edit Master text styles</a:t>
            </a:r>
          </a:p>
          <a:p>
            <a:pPr marL="341216" lvl="1" indent="-341216" algn="l" defTabSz="914105" rtl="0" eaLnBrk="1" latinLnBrk="0" hangingPunct="1">
              <a:lnSpc>
                <a:spcPct val="90000"/>
              </a:lnSpc>
              <a:spcBef>
                <a:spcPct val="20000"/>
              </a:spcBef>
              <a:buSzPct val="80000"/>
              <a:buFont typeface="Arial" pitchFamily="34" charset="0"/>
              <a:buChar char="•"/>
            </a:pPr>
            <a:r>
              <a:rPr lang="en-US" smtClean="0"/>
              <a:t>Second level</a:t>
            </a:r>
          </a:p>
          <a:p>
            <a:pPr marL="341216" lvl="2" indent="-341216" algn="l" defTabSz="914105" rtl="0" eaLnBrk="1" latinLnBrk="0" hangingPunct="1">
              <a:lnSpc>
                <a:spcPct val="90000"/>
              </a:lnSpc>
              <a:spcBef>
                <a:spcPct val="20000"/>
              </a:spcBef>
              <a:buSzPct val="80000"/>
              <a:buFont typeface="Arial" pitchFamily="34" charset="0"/>
              <a:buChar char="•"/>
            </a:pPr>
            <a:r>
              <a:rPr lang="en-US" smtClean="0"/>
              <a:t>Third level</a:t>
            </a:r>
          </a:p>
          <a:p>
            <a:pPr marL="341216" lvl="3" indent="-341216" algn="l" defTabSz="914105" rtl="0" eaLnBrk="1" latinLnBrk="0" hangingPunct="1">
              <a:lnSpc>
                <a:spcPct val="90000"/>
              </a:lnSpc>
              <a:spcBef>
                <a:spcPct val="20000"/>
              </a:spcBef>
              <a:buSzPct val="80000"/>
              <a:buFont typeface="Arial" pitchFamily="34" charset="0"/>
              <a:buChar char="•"/>
            </a:pPr>
            <a:r>
              <a:rPr lang="en-US" smtClean="0"/>
              <a:t>Fourth level</a:t>
            </a:r>
          </a:p>
          <a:p>
            <a:pPr marL="341216" lvl="4" indent="-341216" algn="l" defTabSz="9141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13" indent="-403113">
              <a:buSzPct val="80000"/>
              <a:buFont typeface="Arial" pitchFamily="34" charset="0"/>
              <a:buChar char="•"/>
              <a:defRPr sz="2799"/>
            </a:lvl1pPr>
            <a:lvl2pPr marL="744325" indent="-322171">
              <a:buSzPct val="80000"/>
              <a:buFont typeface="Arial" pitchFamily="34" charset="0"/>
              <a:buChar char="•"/>
              <a:defRPr sz="2799"/>
            </a:lvl2pPr>
            <a:lvl3pPr marL="1026822" indent="-282495" defTabSz="1029997">
              <a:buSzPct val="80000"/>
              <a:buFont typeface="Arial" pitchFamily="34" charset="0"/>
              <a:buChar char="•"/>
              <a:defRPr sz="2399"/>
            </a:lvl3pPr>
            <a:lvl4pPr marL="1317251" indent="-287256">
              <a:buSzPct val="80000"/>
              <a:buFont typeface="Arial" pitchFamily="34" charset="0"/>
              <a:buChar char="•"/>
              <a:defRPr sz="2000"/>
            </a:lvl4pPr>
            <a:lvl5pPr marL="1541027"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38" indent="-29623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7" indent="-4570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58" indent="-34280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98"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29"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98" indent="-342804">
              <a:defRPr sz="1600"/>
            </a:lvl6pPr>
            <a:lvl7pPr marL="1602922" indent="-285669">
              <a:defRPr sz="1600"/>
            </a:lvl7pPr>
            <a:lvl8pPr>
              <a:defRPr sz="1600"/>
            </a:lvl8pPr>
            <a:lvl9pPr>
              <a:defRPr sz="1600"/>
            </a:lvl9pPr>
          </a:lstStyle>
          <a:p>
            <a:pPr marL="403113" lvl="0" indent="-403113" algn="l" defTabSz="914105" rtl="0" eaLnBrk="1" latinLnBrk="0" hangingPunct="1">
              <a:lnSpc>
                <a:spcPct val="90000"/>
              </a:lnSpc>
              <a:spcBef>
                <a:spcPct val="20000"/>
              </a:spcBef>
              <a:buSzPct val="80000"/>
            </a:pPr>
            <a:r>
              <a:rPr lang="en-US" smtClean="0"/>
              <a:t>Click to edit Master text styles</a:t>
            </a:r>
          </a:p>
          <a:p>
            <a:pPr marL="403113" lvl="1" indent="-403113" algn="l" defTabSz="914105" rtl="0" eaLnBrk="1" latinLnBrk="0" hangingPunct="1">
              <a:lnSpc>
                <a:spcPct val="90000"/>
              </a:lnSpc>
              <a:spcBef>
                <a:spcPct val="20000"/>
              </a:spcBef>
              <a:buSzPct val="80000"/>
            </a:pPr>
            <a:r>
              <a:rPr lang="en-US" smtClean="0"/>
              <a:t>Second level</a:t>
            </a:r>
          </a:p>
          <a:p>
            <a:pPr marL="403113" lvl="2" indent="-403113" algn="l" defTabSz="914105" rtl="0" eaLnBrk="1" latinLnBrk="0" hangingPunct="1">
              <a:lnSpc>
                <a:spcPct val="90000"/>
              </a:lnSpc>
              <a:spcBef>
                <a:spcPct val="20000"/>
              </a:spcBef>
              <a:buSzPct val="80000"/>
            </a:pPr>
            <a:r>
              <a:rPr lang="en-US" smtClean="0"/>
              <a:t>Third level</a:t>
            </a:r>
          </a:p>
          <a:p>
            <a:pPr marL="403113" lvl="3" indent="-403113" algn="l" defTabSz="914105" rtl="0" eaLnBrk="1" latinLnBrk="0" hangingPunct="1">
              <a:lnSpc>
                <a:spcPct val="90000"/>
              </a:lnSpc>
              <a:spcBef>
                <a:spcPct val="20000"/>
              </a:spcBef>
              <a:buSzPct val="80000"/>
            </a:pPr>
            <a:r>
              <a:rPr lang="en-US" smtClean="0"/>
              <a:t>Fourth level</a:t>
            </a:r>
          </a:p>
          <a:p>
            <a:pPr marL="403113" lvl="4" indent="-403113" algn="l" defTabSz="9141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82"/>
            <a:ext cx="6945312" cy="1195449"/>
          </a:xfrm>
        </p:spPr>
        <p:txBody>
          <a:bodyPr lIns="137154" tIns="137154" anchor="ctr" anchorCtr="0"/>
          <a:lstStyle>
            <a:lvl1pPr marL="574512" indent="-57133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6" indent="-34280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5" rtl="0" eaLnBrk="1" latinLnBrk="0" hangingPunct="1">
              <a:lnSpc>
                <a:spcPct val="90000"/>
              </a:lnSpc>
              <a:spcBef>
                <a:spcPts val="0"/>
              </a:spcBef>
              <a:spcAft>
                <a:spcPts val="900"/>
              </a:spcAft>
              <a:buSzPct val="80000"/>
            </a:pPr>
            <a:r>
              <a:rPr lang="en-US" smtClean="0"/>
              <a:t>Click to edit Master text styles</a:t>
            </a:r>
          </a:p>
          <a:p>
            <a:pPr marL="3175" lvl="1" indent="0" algn="l" defTabSz="9141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0" tIns="41140" rIns="82280" bIns="41140" numCol="1" anchor="t" anchorCtr="0" compatLnSpc="1">
            <a:prstTxWarp prst="textNoShape">
              <a:avLst/>
            </a:prstTxWarp>
          </a:bodyPr>
          <a:lstStyle/>
          <a:p>
            <a:pPr defTabSz="1218642"/>
            <a:endParaRPr lang="en-US" sz="1600" dirty="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4" name="TextBox 3"/>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defTabSz="1218693"/>
            <a:endParaRPr lang="en-US" sz="3199" dirty="0">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0" tIns="41140" rIns="82280" bIns="41140" numCol="1" anchor="t" anchorCtr="0" compatLnSpc="1">
            <a:prstTxWarp prst="textNoShape">
              <a:avLst/>
            </a:prstTxWarp>
          </a:bodyPr>
          <a:lstStyle/>
          <a:p>
            <a:pPr defTabSz="1218693"/>
            <a:endParaRPr lang="en-US" sz="1600" dirty="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60"/>
          </a:xfrm>
          <a:prstGeom prst="rect">
            <a:avLst/>
          </a:prstGeom>
          <a:noFill/>
          <a:ln w="12700">
            <a:noFill/>
            <a:miter lim="800000"/>
            <a:headEnd type="none" w="sm" len="sm"/>
            <a:tailEnd type="none" w="sm" len="sm"/>
          </a:ln>
          <a:effectLst/>
        </p:spPr>
        <p:txBody>
          <a:bodyPr vert="horz" wrap="square" lIns="91398" tIns="45699" rIns="91398" bIns="45699" numCol="1" anchor="t" anchorCtr="0" compatLnSpc="1">
            <a:prstTxWarp prst="textNoShape">
              <a:avLst/>
            </a:prstTxWarp>
            <a:spAutoFit/>
          </a:bodyPr>
          <a:lstStyle/>
          <a:p>
            <a:pPr algn="ctr" defTabSz="913841"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1"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91" tIns="57143" rIns="114291" bIns="5714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47" indent="-342776">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smtClean="0"/>
              <a:t>Click to edit Master text styles</a:t>
            </a:r>
          </a:p>
          <a:p>
            <a:pPr marL="3175" lvl="1" indent="0" algn="l" defTabSz="9140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lvl="0" defTabSz="1218541"/>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5" y="2669437"/>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2"/>
            <a:ext cx="7051386" cy="732551"/>
          </a:xfrm>
        </p:spPr>
        <p:txBody>
          <a:bodyPr>
            <a:normAutofit/>
          </a:bodyPr>
          <a:lstStyle>
            <a:lvl1pPr marL="0" indent="0" algn="l">
              <a:buNone/>
              <a:defRPr sz="2666" b="0" i="0">
                <a:solidFill>
                  <a:srgbClr val="FFFFFF"/>
                </a:solidFill>
                <a:latin typeface="Segoe"/>
                <a:cs typeface="Segoe"/>
              </a:defRPr>
            </a:lvl1pPr>
            <a:lvl2pPr marL="609346" indent="0" algn="ctr">
              <a:buNone/>
              <a:defRPr>
                <a:solidFill>
                  <a:schemeClr val="tx1">
                    <a:tint val="75000"/>
                  </a:schemeClr>
                </a:solidFill>
              </a:defRPr>
            </a:lvl2pPr>
            <a:lvl3pPr marL="1218693" indent="0" algn="ctr">
              <a:buNone/>
              <a:defRPr>
                <a:solidFill>
                  <a:schemeClr val="tx1">
                    <a:tint val="75000"/>
                  </a:schemeClr>
                </a:solidFill>
              </a:defRPr>
            </a:lvl3pPr>
            <a:lvl4pPr marL="1828039" indent="0" algn="ctr">
              <a:buNone/>
              <a:defRPr>
                <a:solidFill>
                  <a:schemeClr val="tx1">
                    <a:tint val="75000"/>
                  </a:schemeClr>
                </a:solidFill>
              </a:defRPr>
            </a:lvl4pPr>
            <a:lvl5pPr marL="2437385" indent="0" algn="ctr">
              <a:buNone/>
              <a:defRPr>
                <a:solidFill>
                  <a:schemeClr val="tx1">
                    <a:tint val="75000"/>
                  </a:schemeClr>
                </a:solidFill>
              </a:defRPr>
            </a:lvl5pPr>
            <a:lvl6pPr marL="3046729" indent="0" algn="ctr">
              <a:buNone/>
              <a:defRPr>
                <a:solidFill>
                  <a:schemeClr val="tx1">
                    <a:tint val="75000"/>
                  </a:schemeClr>
                </a:solidFill>
              </a:defRPr>
            </a:lvl6pPr>
            <a:lvl7pPr marL="3656078" indent="0" algn="ctr">
              <a:buNone/>
              <a:defRPr>
                <a:solidFill>
                  <a:schemeClr val="tx1">
                    <a:tint val="75000"/>
                  </a:schemeClr>
                </a:solidFill>
              </a:defRPr>
            </a:lvl7pPr>
            <a:lvl8pPr marL="4265421" indent="0" algn="ctr">
              <a:buNone/>
              <a:defRPr>
                <a:solidFill>
                  <a:schemeClr val="tx1">
                    <a:tint val="75000"/>
                  </a:schemeClr>
                </a:solidFill>
              </a:defRPr>
            </a:lvl8pPr>
            <a:lvl9pPr marL="4874768"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9"/>
            <a:ext cx="10969943" cy="2000548"/>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B6F15528-21DE-4FAA-801E-634DDDAF4B2B}"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9"/>
            <a:ext cx="5277761" cy="2836161"/>
          </a:xfrm>
        </p:spPr>
        <p:txBody>
          <a:bodyPr/>
          <a:lstStyle>
            <a:lvl1pPr marL="453095" indent="-453095">
              <a:lnSpc>
                <a:spcPct val="90000"/>
              </a:lnSpc>
              <a:defRPr sz="3732">
                <a:solidFill>
                  <a:schemeClr val="tx1">
                    <a:lumMod val="65000"/>
                    <a:lumOff val="35000"/>
                  </a:schemeClr>
                </a:solidFill>
              </a:defRPr>
            </a:lvl1pPr>
            <a:lvl2pPr marL="897373" indent="-433701">
              <a:lnSpc>
                <a:spcPct val="90000"/>
              </a:lnSpc>
              <a:defRPr sz="3199">
                <a:solidFill>
                  <a:schemeClr val="tx1">
                    <a:lumMod val="65000"/>
                    <a:lumOff val="35000"/>
                  </a:schemeClr>
                </a:solidFill>
              </a:defRPr>
            </a:lvl2pPr>
            <a:lvl3pPr marL="1271129" indent="-384336">
              <a:lnSpc>
                <a:spcPct val="90000"/>
              </a:lnSpc>
              <a:defRPr sz="2666">
                <a:solidFill>
                  <a:schemeClr val="tx1">
                    <a:lumMod val="65000"/>
                    <a:lumOff val="35000"/>
                  </a:schemeClr>
                </a:solidFill>
              </a:defRPr>
            </a:lvl3pPr>
            <a:lvl4pPr marL="1636075" indent="-364942">
              <a:lnSpc>
                <a:spcPct val="90000"/>
              </a:lnSpc>
              <a:defRPr sz="2399">
                <a:solidFill>
                  <a:schemeClr val="tx1">
                    <a:lumMod val="65000"/>
                    <a:lumOff val="35000"/>
                  </a:schemeClr>
                </a:solidFill>
              </a:defRPr>
            </a:lvl4pPr>
            <a:lvl5pPr marL="2020411" indent="-373756">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6" y="1487429"/>
            <a:ext cx="5281825" cy="2836161"/>
          </a:xfrm>
        </p:spPr>
        <p:txBody>
          <a:bodyPr/>
          <a:lstStyle>
            <a:lvl1pPr marL="463669" indent="-463669">
              <a:lnSpc>
                <a:spcPct val="90000"/>
              </a:lnSpc>
              <a:defRPr sz="3732">
                <a:solidFill>
                  <a:schemeClr val="tx1">
                    <a:lumMod val="65000"/>
                    <a:lumOff val="35000"/>
                  </a:schemeClr>
                </a:solidFill>
              </a:defRPr>
            </a:lvl1pPr>
            <a:lvl2pPr marL="897373" indent="-453095">
              <a:lnSpc>
                <a:spcPct val="90000"/>
              </a:lnSpc>
              <a:defRPr sz="3199">
                <a:solidFill>
                  <a:schemeClr val="tx1">
                    <a:lumMod val="65000"/>
                    <a:lumOff val="35000"/>
                  </a:schemeClr>
                </a:solidFill>
              </a:defRPr>
            </a:lvl2pPr>
            <a:lvl3pPr marL="1281709" indent="-403732">
              <a:lnSpc>
                <a:spcPct val="90000"/>
              </a:lnSpc>
              <a:defRPr sz="2666">
                <a:solidFill>
                  <a:schemeClr val="tx1">
                    <a:lumMod val="65000"/>
                    <a:lumOff val="35000"/>
                  </a:schemeClr>
                </a:solidFill>
              </a:defRPr>
            </a:lvl3pPr>
            <a:lvl4pPr marL="1636075" indent="-354366">
              <a:lnSpc>
                <a:spcPct val="90000"/>
              </a:lnSpc>
              <a:defRPr sz="2399">
                <a:solidFill>
                  <a:schemeClr val="tx1">
                    <a:lumMod val="65000"/>
                    <a:lumOff val="35000"/>
                  </a:schemeClr>
                </a:solidFill>
              </a:defRPr>
            </a:lvl4pPr>
            <a:lvl5pPr marL="2020411" indent="-364942">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1C24C1D7-E85D-3D41-874A-BD44A6CAB932}"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9" y="6073870"/>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0"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0" y="6233175"/>
            <a:ext cx="1847701" cy="495300"/>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0" y="4612368"/>
            <a:ext cx="5454333" cy="1144929"/>
          </a:xfrm>
        </p:spPr>
        <p:txBody>
          <a:bodyPr/>
          <a:lstStyle>
            <a:lvl1pPr marL="0" indent="0">
              <a:buFont typeface="Arial" pitchFamily="34" charset="0"/>
              <a:buNone/>
              <a:defRPr sz="2399">
                <a:solidFill>
                  <a:schemeClr val="bg1">
                    <a:alpha val="98000"/>
                  </a:schemeClr>
                </a:solidFill>
                <a:latin typeface="+mj-lt"/>
              </a:defRPr>
            </a:lvl1pPr>
            <a:lvl2pPr marL="459941" indent="0">
              <a:buFont typeface="Arial" pitchFamily="34" charset="0"/>
              <a:buNone/>
              <a:defRPr/>
            </a:lvl2pPr>
            <a:lvl3pPr marL="854881" indent="0">
              <a:buFont typeface="Arial" pitchFamily="34" charset="0"/>
              <a:buNone/>
              <a:defRPr/>
            </a:lvl3pPr>
            <a:lvl4pPr marL="1257753" indent="0">
              <a:buFont typeface="Arial" pitchFamily="34" charset="0"/>
              <a:buNone/>
              <a:defRPr/>
            </a:lvl4pPr>
            <a:lvl5pPr marL="16035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53" indent="-4028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500" indent="-3457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63" indent="-33624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361" indent="-342593">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93" indent="-342593">
              <a:spcBef>
                <a:spcPts val="0"/>
              </a:spcBef>
              <a:spcAft>
                <a:spcPts val="400"/>
              </a:spcAft>
              <a:buFont typeface="Arial" pitchFamily="34" charset="0"/>
              <a:buChar char="•"/>
              <a:defRPr/>
            </a:lvl5pPr>
            <a:lvl6pPr marL="1032523" indent="-342593">
              <a:buFont typeface="Arial" pitchFamily="34" charset="0"/>
              <a:buChar char="•"/>
              <a:defRPr sz="2399">
                <a:gradFill>
                  <a:gsLst>
                    <a:gs pos="0">
                      <a:srgbClr val="595959"/>
                    </a:gs>
                    <a:gs pos="86000">
                      <a:srgbClr val="595959"/>
                    </a:gs>
                  </a:gsLst>
                  <a:lin ang="5400000" scaled="0"/>
                </a:gradFill>
              </a:defRPr>
            </a:lvl6pPr>
            <a:lvl7pPr marL="1254577" indent="-225221">
              <a:defRPr>
                <a:gradFill>
                  <a:gsLst>
                    <a:gs pos="0">
                      <a:srgbClr val="595959"/>
                    </a:gs>
                    <a:gs pos="86000">
                      <a:srgbClr val="595959"/>
                    </a:gs>
                  </a:gsLst>
                  <a:lin ang="5400000" scaled="0"/>
                </a:gradFill>
              </a:defRPr>
            </a:lvl7pPr>
            <a:lvl8pPr marL="1486138" indent="-231558">
              <a:defRPr>
                <a:gradFill>
                  <a:gsLst>
                    <a:gs pos="0">
                      <a:srgbClr val="595959"/>
                    </a:gs>
                    <a:gs pos="86000">
                      <a:srgbClr val="595959"/>
                    </a:gs>
                  </a:gsLst>
                  <a:lin ang="5400000" scaled="0"/>
                </a:gradFill>
              </a:defRPr>
            </a:lvl8pPr>
          </a:lstStyle>
          <a:p>
            <a:pPr marL="345756" lvl="0" indent="-345756" algn="l" defTabSz="913534" rtl="0" eaLnBrk="1" latinLnBrk="0" hangingPunct="1">
              <a:lnSpc>
                <a:spcPct val="90000"/>
              </a:lnSpc>
              <a:spcBef>
                <a:spcPct val="20000"/>
              </a:spcBef>
              <a:buSzPct val="90000"/>
              <a:buFont typeface="Arial" pitchFamily="34" charset="0"/>
              <a:buChar char="•"/>
            </a:pPr>
            <a:r>
              <a:rPr lang="en-US" smtClean="0"/>
              <a:t>Click to edit Master text styles</a:t>
            </a:r>
          </a:p>
          <a:p>
            <a:pPr marL="345756" lvl="1" indent="-345756" algn="l" defTabSz="913534" rtl="0" eaLnBrk="1" latinLnBrk="0" hangingPunct="1">
              <a:lnSpc>
                <a:spcPct val="90000"/>
              </a:lnSpc>
              <a:spcBef>
                <a:spcPct val="20000"/>
              </a:spcBef>
              <a:buSzPct val="90000"/>
              <a:buFont typeface="Arial" pitchFamily="34" charset="0"/>
              <a:buChar char="•"/>
            </a:pPr>
            <a:r>
              <a:rPr lang="en-US" smtClean="0"/>
              <a:t>Second level</a:t>
            </a:r>
          </a:p>
          <a:p>
            <a:pPr marL="345756" lvl="2" indent="-345756" algn="l" defTabSz="913534" rtl="0" eaLnBrk="1" latinLnBrk="0" hangingPunct="1">
              <a:lnSpc>
                <a:spcPct val="90000"/>
              </a:lnSpc>
              <a:spcBef>
                <a:spcPct val="20000"/>
              </a:spcBef>
              <a:buSzPct val="90000"/>
              <a:buFont typeface="Arial" pitchFamily="34" charset="0"/>
              <a:buChar char="•"/>
            </a:pPr>
            <a:r>
              <a:rPr lang="en-US" smtClean="0"/>
              <a:t>Third level</a:t>
            </a:r>
          </a:p>
          <a:p>
            <a:pPr marL="345756" lvl="3" indent="-345756" algn="l" defTabSz="913534" rtl="0" eaLnBrk="1" latinLnBrk="0" hangingPunct="1">
              <a:lnSpc>
                <a:spcPct val="90000"/>
              </a:lnSpc>
              <a:spcBef>
                <a:spcPct val="20000"/>
              </a:spcBef>
              <a:buSzPct val="90000"/>
              <a:buFont typeface="Arial" pitchFamily="34" charset="0"/>
              <a:buChar char="•"/>
            </a:pPr>
            <a:r>
              <a:rPr lang="en-US" smtClean="0"/>
              <a:t>Fourth level</a:t>
            </a:r>
          </a:p>
          <a:p>
            <a:pPr marL="345756" lvl="4" indent="-345756" algn="l" defTabSz="9135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07" indent="-341007">
              <a:lnSpc>
                <a:spcPct val="90000"/>
              </a:lnSpc>
              <a:buSzPct val="80000"/>
              <a:buFont typeface="Arial" pitchFamily="34" charset="0"/>
              <a:buChar char="•"/>
              <a:defRPr sz="3199"/>
            </a:lvl1pPr>
            <a:lvl2pPr marL="626495" indent="-285489">
              <a:lnSpc>
                <a:spcPct val="90000"/>
              </a:lnSpc>
              <a:buSzPct val="80000"/>
              <a:buFont typeface="Arial" pitchFamily="34" charset="0"/>
              <a:buChar char="•"/>
              <a:defRPr sz="2799"/>
            </a:lvl2pPr>
            <a:lvl3pPr marL="913570" indent="-287076">
              <a:lnSpc>
                <a:spcPct val="90000"/>
              </a:lnSpc>
              <a:buSzPct val="80000"/>
              <a:buFont typeface="Arial" pitchFamily="34" charset="0"/>
              <a:buChar char="•"/>
              <a:defRPr sz="2399"/>
            </a:lvl3pPr>
            <a:lvl4pPr marL="1711348" indent="-225221">
              <a:lnSpc>
                <a:spcPct val="90000"/>
              </a:lnSpc>
              <a:buSzPct val="80000"/>
              <a:buFont typeface="Arial" pitchFamily="34" charset="0"/>
              <a:buChar char="•"/>
              <a:defRPr sz="2000"/>
            </a:lvl4pPr>
            <a:lvl5pPr marL="1942921" indent="-23155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767" indent="-4567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787" indent="-4567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088" indent="-342593">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731" indent="-34259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946" indent="-34259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007" lvl="0" indent="-341007" algn="l" defTabSz="913534" rtl="0" eaLnBrk="1" latinLnBrk="0" hangingPunct="1">
              <a:lnSpc>
                <a:spcPct val="90000"/>
              </a:lnSpc>
              <a:spcBef>
                <a:spcPct val="20000"/>
              </a:spcBef>
              <a:buSzPct val="80000"/>
              <a:buFont typeface="Arial" pitchFamily="34" charset="0"/>
              <a:buChar char="•"/>
            </a:pPr>
            <a:r>
              <a:rPr lang="en-US" smtClean="0"/>
              <a:t>Click to edit Master text styles</a:t>
            </a:r>
          </a:p>
          <a:p>
            <a:pPr marL="341007" lvl="1" indent="-341007" algn="l" defTabSz="913534" rtl="0" eaLnBrk="1" latinLnBrk="0" hangingPunct="1">
              <a:lnSpc>
                <a:spcPct val="90000"/>
              </a:lnSpc>
              <a:spcBef>
                <a:spcPct val="20000"/>
              </a:spcBef>
              <a:buSzPct val="80000"/>
              <a:buFont typeface="Arial" pitchFamily="34" charset="0"/>
              <a:buChar char="•"/>
            </a:pPr>
            <a:r>
              <a:rPr lang="en-US" smtClean="0"/>
              <a:t>Second level</a:t>
            </a:r>
          </a:p>
          <a:p>
            <a:pPr marL="341007" lvl="2" indent="-341007" algn="l" defTabSz="913534" rtl="0" eaLnBrk="1" latinLnBrk="0" hangingPunct="1">
              <a:lnSpc>
                <a:spcPct val="90000"/>
              </a:lnSpc>
              <a:spcBef>
                <a:spcPct val="20000"/>
              </a:spcBef>
              <a:buSzPct val="80000"/>
              <a:buFont typeface="Arial" pitchFamily="34" charset="0"/>
              <a:buChar char="•"/>
            </a:pPr>
            <a:r>
              <a:rPr lang="en-US" smtClean="0"/>
              <a:t>Third level</a:t>
            </a:r>
          </a:p>
          <a:p>
            <a:pPr marL="341007" lvl="3" indent="-341007" algn="l" defTabSz="913534" rtl="0" eaLnBrk="1" latinLnBrk="0" hangingPunct="1">
              <a:lnSpc>
                <a:spcPct val="90000"/>
              </a:lnSpc>
              <a:spcBef>
                <a:spcPct val="20000"/>
              </a:spcBef>
              <a:buSzPct val="80000"/>
              <a:buFont typeface="Arial" pitchFamily="34" charset="0"/>
              <a:buChar char="•"/>
            </a:pPr>
            <a:r>
              <a:rPr lang="en-US" smtClean="0"/>
              <a:t>Fourth level</a:t>
            </a:r>
          </a:p>
          <a:p>
            <a:pPr marL="341007" lvl="4" indent="-341007" algn="l" defTabSz="9135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73" indent="-402873">
              <a:buSzPct val="80000"/>
              <a:buFont typeface="Arial" pitchFamily="34" charset="0"/>
              <a:buChar char="•"/>
              <a:defRPr sz="2799"/>
            </a:lvl1pPr>
            <a:lvl2pPr marL="743845" indent="-321971">
              <a:buSzPct val="80000"/>
              <a:buFont typeface="Arial" pitchFamily="34" charset="0"/>
              <a:buChar char="•"/>
              <a:defRPr sz="2799"/>
            </a:lvl2pPr>
            <a:lvl3pPr marL="1026182" indent="-282315" defTabSz="1029341">
              <a:buSzPct val="80000"/>
              <a:buFont typeface="Arial" pitchFamily="34" charset="0"/>
              <a:buChar char="•"/>
              <a:defRPr sz="2399"/>
            </a:lvl3pPr>
            <a:lvl4pPr marL="1316420" indent="-287076">
              <a:buSzPct val="80000"/>
              <a:buFont typeface="Arial" pitchFamily="34" charset="0"/>
              <a:buChar char="•"/>
              <a:defRPr sz="2000"/>
            </a:lvl4pPr>
            <a:lvl5pPr marL="1540067" indent="-22363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58" indent="-29605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767" indent="-4567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478" indent="-342593">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938" indent="-34259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450" indent="-34259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938" indent="-342593">
              <a:defRPr sz="1600"/>
            </a:lvl6pPr>
            <a:lvl7pPr marL="1601922" indent="-285489">
              <a:defRPr sz="1600"/>
            </a:lvl7pPr>
            <a:lvl8pPr>
              <a:defRPr sz="1600"/>
            </a:lvl8pPr>
            <a:lvl9pPr>
              <a:defRPr sz="1600"/>
            </a:lvl9pPr>
          </a:lstStyle>
          <a:p>
            <a:pPr marL="402873" lvl="0" indent="-402873" algn="l" defTabSz="913534" rtl="0" eaLnBrk="1" latinLnBrk="0" hangingPunct="1">
              <a:lnSpc>
                <a:spcPct val="90000"/>
              </a:lnSpc>
              <a:spcBef>
                <a:spcPct val="20000"/>
              </a:spcBef>
              <a:buSzPct val="80000"/>
            </a:pPr>
            <a:r>
              <a:rPr lang="en-US" smtClean="0"/>
              <a:t>Click to edit Master text styles</a:t>
            </a:r>
          </a:p>
          <a:p>
            <a:pPr marL="402873" lvl="1" indent="-402873" algn="l" defTabSz="913534" rtl="0" eaLnBrk="1" latinLnBrk="0" hangingPunct="1">
              <a:lnSpc>
                <a:spcPct val="90000"/>
              </a:lnSpc>
              <a:spcBef>
                <a:spcPct val="20000"/>
              </a:spcBef>
              <a:buSzPct val="80000"/>
            </a:pPr>
            <a:r>
              <a:rPr lang="en-US" smtClean="0"/>
              <a:t>Second level</a:t>
            </a:r>
          </a:p>
          <a:p>
            <a:pPr marL="402873" lvl="2" indent="-402873" algn="l" defTabSz="913534" rtl="0" eaLnBrk="1" latinLnBrk="0" hangingPunct="1">
              <a:lnSpc>
                <a:spcPct val="90000"/>
              </a:lnSpc>
              <a:spcBef>
                <a:spcPct val="20000"/>
              </a:spcBef>
              <a:buSzPct val="80000"/>
            </a:pPr>
            <a:r>
              <a:rPr lang="en-US" smtClean="0"/>
              <a:t>Third level</a:t>
            </a:r>
          </a:p>
          <a:p>
            <a:pPr marL="402873" lvl="3" indent="-402873" algn="l" defTabSz="913534" rtl="0" eaLnBrk="1" latinLnBrk="0" hangingPunct="1">
              <a:lnSpc>
                <a:spcPct val="90000"/>
              </a:lnSpc>
              <a:spcBef>
                <a:spcPct val="20000"/>
              </a:spcBef>
              <a:buSzPct val="80000"/>
            </a:pPr>
            <a:r>
              <a:rPr lang="en-US" smtClean="0"/>
              <a:t>Fourth level</a:t>
            </a:r>
          </a:p>
          <a:p>
            <a:pPr marL="402873" lvl="4" indent="-402873" algn="l" defTabSz="9135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16" tIns="45659" rIns="91316" bIns="45659" numCol="1" spcCol="0" rtlCol="0" anchor="ctr" anchorCtr="0" compatLnSpc="1">
            <a:prstTxWarp prst="textNoShape">
              <a:avLst/>
            </a:prstTxWarp>
          </a:bodyPr>
          <a:lstStyle/>
          <a:p>
            <a:pPr algn="ctr" defTabSz="912960"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36"/>
            <a:ext cx="6945312" cy="1195359"/>
          </a:xfrm>
        </p:spPr>
        <p:txBody>
          <a:bodyPr lIns="137064" tIns="137064" anchor="ctr" anchorCtr="0"/>
          <a:lstStyle>
            <a:lvl1pPr marL="574152" indent="-57097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56" indent="-342593">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534" rtl="0" eaLnBrk="1" latinLnBrk="0" hangingPunct="1">
              <a:lnSpc>
                <a:spcPct val="90000"/>
              </a:lnSpc>
              <a:spcBef>
                <a:spcPts val="0"/>
              </a:spcBef>
              <a:spcAft>
                <a:spcPts val="900"/>
              </a:spcAft>
              <a:buSzPct val="80000"/>
            </a:pPr>
            <a:r>
              <a:rPr lang="en-US" smtClean="0"/>
              <a:t>Click to edit Master text styles</a:t>
            </a:r>
          </a:p>
          <a:p>
            <a:pPr marL="3175" lvl="1" indent="0" algn="l" defTabSz="91353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20" tIns="41109" rIns="82220" bIns="41109" numCol="1" anchor="t" anchorCtr="0" compatLnSpc="1">
            <a:prstTxWarp prst="textNoShape">
              <a:avLst/>
            </a:prstTxWarp>
          </a:bodyPr>
          <a:lstStyle/>
          <a:p>
            <a:pPr defTabSz="1217882"/>
            <a:endParaRPr lang="en-US" sz="1600" dirty="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2" tIns="45677" rIns="91352" bIns="45677" numCol="1" anchor="t" anchorCtr="0" compatLnSpc="1">
            <a:prstTxWarp prst="textNoShape">
              <a:avLst/>
            </a:prstTxWarp>
          </a:bodyPr>
          <a:lstStyle/>
          <a:p>
            <a:pPr defTabSz="913534"/>
            <a:endParaRPr lang="en-US" sz="1866" dirty="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20" tIns="41109" rIns="82220" bIns="41109" numCol="1" anchor="t" anchorCtr="0" compatLnSpc="1">
            <a:prstTxWarp prst="textNoShape">
              <a:avLst/>
            </a:prstTxWarp>
          </a:bodyPr>
          <a:lstStyle/>
          <a:p>
            <a:pPr defTabSz="913534"/>
            <a:endParaRPr lang="en-US" sz="1600" dirty="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4"/>
            <a:ext cx="2506560" cy="291353"/>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99"/>
          </a:xfrm>
          <a:prstGeom prst="rect">
            <a:avLst/>
          </a:prstGeom>
          <a:noFill/>
          <a:ln w="12700">
            <a:noFill/>
            <a:miter lim="800000"/>
            <a:headEnd type="none" w="sm" len="sm"/>
            <a:tailEnd type="none" w="sm" len="sm"/>
          </a:ln>
          <a:effectLst/>
        </p:spPr>
        <p:txBody>
          <a:bodyPr vert="horz" wrap="square" lIns="91338" tIns="45669" rIns="91338" bIns="45669" numCol="1" anchor="t" anchorCtr="0" compatLnSpc="1">
            <a:prstTxWarp prst="textNoShape">
              <a:avLst/>
            </a:prstTxWarp>
            <a:spAutoFit/>
          </a:bodyPr>
          <a:lstStyle/>
          <a:p>
            <a:pPr algn="ctr" defTabSz="913270"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270"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theme" Target="../theme/theme1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theme" Target="../theme/theme11.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8.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theme" Target="../theme/theme9.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68" r:id="rId24"/>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7057771"/>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365968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20"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913990" rtl="0" eaLnBrk="1" latinLnBrk="0" hangingPunct="1">
        <a:lnSpc>
          <a:spcPct val="90000"/>
        </a:lnSpc>
        <a:spcBef>
          <a:spcPct val="0"/>
        </a:spcBef>
        <a:buNone/>
        <a:defRPr lang="en-US" sz="4799"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990" rtl="0" eaLnBrk="1" latinLnBrk="0" hangingPunct="1">
        <a:lnSpc>
          <a:spcPct val="90000"/>
        </a:lnSpc>
        <a:spcBef>
          <a:spcPct val="20000"/>
        </a:spcBef>
        <a:buFont typeface="Arial" pitchFamily="34" charset="0"/>
        <a:buNone/>
        <a:defRPr sz="2399"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797" indent="-7937" algn="l" defTabSz="913990"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658"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564"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462" indent="0"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347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7"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0" rtl="0" eaLnBrk="1" latinLnBrk="0" hangingPunct="1">
        <a:defRPr sz="1866" kern="1200">
          <a:solidFill>
            <a:schemeClr val="tx1"/>
          </a:solidFill>
          <a:latin typeface="+mn-lt"/>
          <a:ea typeface="+mn-ea"/>
          <a:cs typeface="+mn-cs"/>
        </a:defRPr>
      </a:lvl1pPr>
      <a:lvl2pPr marL="456991" algn="l" defTabSz="913990" rtl="0" eaLnBrk="1" latinLnBrk="0" hangingPunct="1">
        <a:defRPr sz="1866" kern="1200">
          <a:solidFill>
            <a:schemeClr val="tx1"/>
          </a:solidFill>
          <a:latin typeface="+mn-lt"/>
          <a:ea typeface="+mn-ea"/>
          <a:cs typeface="+mn-cs"/>
        </a:defRPr>
      </a:lvl2pPr>
      <a:lvl3pPr marL="913990" algn="l" defTabSz="913990" rtl="0" eaLnBrk="1" latinLnBrk="0" hangingPunct="1">
        <a:defRPr sz="1866" kern="1200">
          <a:solidFill>
            <a:schemeClr val="tx1"/>
          </a:solidFill>
          <a:latin typeface="+mn-lt"/>
          <a:ea typeface="+mn-ea"/>
          <a:cs typeface="+mn-cs"/>
        </a:defRPr>
      </a:lvl3pPr>
      <a:lvl4pPr marL="1370984" algn="l" defTabSz="913990" rtl="0" eaLnBrk="1" latinLnBrk="0" hangingPunct="1">
        <a:defRPr sz="1866" kern="1200">
          <a:solidFill>
            <a:schemeClr val="tx1"/>
          </a:solidFill>
          <a:latin typeface="+mn-lt"/>
          <a:ea typeface="+mn-ea"/>
          <a:cs typeface="+mn-cs"/>
        </a:defRPr>
      </a:lvl4pPr>
      <a:lvl5pPr marL="1827982" algn="l" defTabSz="913990" rtl="0" eaLnBrk="1" latinLnBrk="0" hangingPunct="1">
        <a:defRPr sz="1866" kern="1200">
          <a:solidFill>
            <a:schemeClr val="tx1"/>
          </a:solidFill>
          <a:latin typeface="+mn-lt"/>
          <a:ea typeface="+mn-ea"/>
          <a:cs typeface="+mn-cs"/>
        </a:defRPr>
      </a:lvl5pPr>
      <a:lvl6pPr marL="2284970" algn="l" defTabSz="913990" rtl="0" eaLnBrk="1" latinLnBrk="0" hangingPunct="1">
        <a:defRPr sz="1866" kern="1200">
          <a:solidFill>
            <a:schemeClr val="tx1"/>
          </a:solidFill>
          <a:latin typeface="+mn-lt"/>
          <a:ea typeface="+mn-ea"/>
          <a:cs typeface="+mn-cs"/>
        </a:defRPr>
      </a:lvl6pPr>
      <a:lvl7pPr marL="2741970" algn="l" defTabSz="913990" rtl="0" eaLnBrk="1" latinLnBrk="0" hangingPunct="1">
        <a:defRPr sz="1866" kern="1200">
          <a:solidFill>
            <a:schemeClr val="tx1"/>
          </a:solidFill>
          <a:latin typeface="+mn-lt"/>
          <a:ea typeface="+mn-ea"/>
          <a:cs typeface="+mn-cs"/>
        </a:defRPr>
      </a:lvl7pPr>
      <a:lvl8pPr marL="3198965" algn="l" defTabSz="913990" rtl="0" eaLnBrk="1" latinLnBrk="0" hangingPunct="1">
        <a:defRPr sz="1866" kern="1200">
          <a:solidFill>
            <a:schemeClr val="tx1"/>
          </a:solidFill>
          <a:latin typeface="+mn-lt"/>
          <a:ea typeface="+mn-ea"/>
          <a:cs typeface="+mn-cs"/>
        </a:defRPr>
      </a:lvl8pPr>
      <a:lvl9pPr marL="3655962" algn="l" defTabSz="913990" rtl="0" eaLnBrk="1" latinLnBrk="0" hangingPunct="1">
        <a:defRPr sz="18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913382"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862" indent="-459862" algn="l" defTabSz="913382"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737" indent="-394873" algn="l" defTabSz="913382"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546" indent="-402809" algn="l" defTabSz="913382"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234" indent="-345698"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438" indent="-336189"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181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48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179"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867"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82" rtl="0" eaLnBrk="1" latinLnBrk="0" hangingPunct="1">
        <a:defRPr sz="1866" kern="1200">
          <a:solidFill>
            <a:schemeClr val="tx1"/>
          </a:solidFill>
          <a:latin typeface="+mn-lt"/>
          <a:ea typeface="+mn-ea"/>
          <a:cs typeface="+mn-cs"/>
        </a:defRPr>
      </a:lvl1pPr>
      <a:lvl2pPr marL="456671" algn="l" defTabSz="913382" rtl="0" eaLnBrk="1" latinLnBrk="0" hangingPunct="1">
        <a:defRPr sz="1866" kern="1200">
          <a:solidFill>
            <a:schemeClr val="tx1"/>
          </a:solidFill>
          <a:latin typeface="+mn-lt"/>
          <a:ea typeface="+mn-ea"/>
          <a:cs typeface="+mn-cs"/>
        </a:defRPr>
      </a:lvl2pPr>
      <a:lvl3pPr marL="913382" algn="l" defTabSz="913382" rtl="0" eaLnBrk="1" latinLnBrk="0" hangingPunct="1">
        <a:defRPr sz="1866" kern="1200">
          <a:solidFill>
            <a:schemeClr val="tx1"/>
          </a:solidFill>
          <a:latin typeface="+mn-lt"/>
          <a:ea typeface="+mn-ea"/>
          <a:cs typeface="+mn-cs"/>
        </a:defRPr>
      </a:lvl3pPr>
      <a:lvl4pPr marL="1370067" algn="l" defTabSz="913382" rtl="0" eaLnBrk="1" latinLnBrk="0" hangingPunct="1">
        <a:defRPr sz="1866" kern="1200">
          <a:solidFill>
            <a:schemeClr val="tx1"/>
          </a:solidFill>
          <a:latin typeface="+mn-lt"/>
          <a:ea typeface="+mn-ea"/>
          <a:cs typeface="+mn-cs"/>
        </a:defRPr>
      </a:lvl4pPr>
      <a:lvl5pPr marL="1826766" algn="l" defTabSz="913382" rtl="0" eaLnBrk="1" latinLnBrk="0" hangingPunct="1">
        <a:defRPr sz="1866" kern="1200">
          <a:solidFill>
            <a:schemeClr val="tx1"/>
          </a:solidFill>
          <a:latin typeface="+mn-lt"/>
          <a:ea typeface="+mn-ea"/>
          <a:cs typeface="+mn-cs"/>
        </a:defRPr>
      </a:lvl5pPr>
      <a:lvl6pPr marL="2283437" algn="l" defTabSz="913382" rtl="0" eaLnBrk="1" latinLnBrk="0" hangingPunct="1">
        <a:defRPr sz="1866" kern="1200">
          <a:solidFill>
            <a:schemeClr val="tx1"/>
          </a:solidFill>
          <a:latin typeface="+mn-lt"/>
          <a:ea typeface="+mn-ea"/>
          <a:cs typeface="+mn-cs"/>
        </a:defRPr>
      </a:lvl6pPr>
      <a:lvl7pPr marL="2740143" algn="l" defTabSz="913382" rtl="0" eaLnBrk="1" latinLnBrk="0" hangingPunct="1">
        <a:defRPr sz="1866" kern="1200">
          <a:solidFill>
            <a:schemeClr val="tx1"/>
          </a:solidFill>
          <a:latin typeface="+mn-lt"/>
          <a:ea typeface="+mn-ea"/>
          <a:cs typeface="+mn-cs"/>
        </a:defRPr>
      </a:lvl7pPr>
      <a:lvl8pPr marL="3196833" algn="l" defTabSz="913382" rtl="0" eaLnBrk="1" latinLnBrk="0" hangingPunct="1">
        <a:defRPr sz="1866" kern="1200">
          <a:solidFill>
            <a:schemeClr val="tx1"/>
          </a:solidFill>
          <a:latin typeface="+mn-lt"/>
          <a:ea typeface="+mn-ea"/>
          <a:cs typeface="+mn-cs"/>
        </a:defRPr>
      </a:lvl8pPr>
      <a:lvl9pPr marL="3653529" algn="l" defTabSz="913382" rtl="0" eaLnBrk="1" latinLnBrk="0" hangingPunct="1">
        <a:defRPr sz="186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914105"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1" indent="-460241" algn="l" defTabSz="914105"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21" indent="-395179" algn="l" defTabSz="914105"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33" indent="-403113" algn="l" defTabSz="914105"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04" indent="-345976"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64" indent="-336455"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0"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38"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2"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3"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5" rtl="0" eaLnBrk="1" latinLnBrk="0" hangingPunct="1">
        <a:defRPr sz="1866" kern="1200">
          <a:solidFill>
            <a:schemeClr val="tx1"/>
          </a:solidFill>
          <a:latin typeface="+mn-lt"/>
          <a:ea typeface="+mn-ea"/>
          <a:cs typeface="+mn-cs"/>
        </a:defRPr>
      </a:lvl1pPr>
      <a:lvl2pPr marL="457051" algn="l" defTabSz="914105" rtl="0" eaLnBrk="1" latinLnBrk="0" hangingPunct="1">
        <a:defRPr sz="1866" kern="1200">
          <a:solidFill>
            <a:schemeClr val="tx1"/>
          </a:solidFill>
          <a:latin typeface="+mn-lt"/>
          <a:ea typeface="+mn-ea"/>
          <a:cs typeface="+mn-cs"/>
        </a:defRPr>
      </a:lvl2pPr>
      <a:lvl3pPr marL="914105" algn="l" defTabSz="914105" rtl="0" eaLnBrk="1" latinLnBrk="0" hangingPunct="1">
        <a:defRPr sz="1866" kern="1200">
          <a:solidFill>
            <a:schemeClr val="tx1"/>
          </a:solidFill>
          <a:latin typeface="+mn-lt"/>
          <a:ea typeface="+mn-ea"/>
          <a:cs typeface="+mn-cs"/>
        </a:defRPr>
      </a:lvl3pPr>
      <a:lvl4pPr marL="1371156" algn="l" defTabSz="914105" rtl="0" eaLnBrk="1" latinLnBrk="0" hangingPunct="1">
        <a:defRPr sz="1866" kern="1200">
          <a:solidFill>
            <a:schemeClr val="tx1"/>
          </a:solidFill>
          <a:latin typeface="+mn-lt"/>
          <a:ea typeface="+mn-ea"/>
          <a:cs typeface="+mn-cs"/>
        </a:defRPr>
      </a:lvl4pPr>
      <a:lvl5pPr marL="1828210" algn="l" defTabSz="914105" rtl="0" eaLnBrk="1" latinLnBrk="0" hangingPunct="1">
        <a:defRPr sz="1866" kern="1200">
          <a:solidFill>
            <a:schemeClr val="tx1"/>
          </a:solidFill>
          <a:latin typeface="+mn-lt"/>
          <a:ea typeface="+mn-ea"/>
          <a:cs typeface="+mn-cs"/>
        </a:defRPr>
      </a:lvl5pPr>
      <a:lvl6pPr marL="2285258" algn="l" defTabSz="914105" rtl="0" eaLnBrk="1" latinLnBrk="0" hangingPunct="1">
        <a:defRPr sz="1866" kern="1200">
          <a:solidFill>
            <a:schemeClr val="tx1"/>
          </a:solidFill>
          <a:latin typeface="+mn-lt"/>
          <a:ea typeface="+mn-ea"/>
          <a:cs typeface="+mn-cs"/>
        </a:defRPr>
      </a:lvl6pPr>
      <a:lvl7pPr marL="2742313" algn="l" defTabSz="914105" rtl="0" eaLnBrk="1" latinLnBrk="0" hangingPunct="1">
        <a:defRPr sz="1866" kern="1200">
          <a:solidFill>
            <a:schemeClr val="tx1"/>
          </a:solidFill>
          <a:latin typeface="+mn-lt"/>
          <a:ea typeface="+mn-ea"/>
          <a:cs typeface="+mn-cs"/>
        </a:defRPr>
      </a:lvl7pPr>
      <a:lvl8pPr marL="3199365" algn="l" defTabSz="914105" rtl="0" eaLnBrk="1" latinLnBrk="0" hangingPunct="1">
        <a:defRPr sz="1866" kern="1200">
          <a:solidFill>
            <a:schemeClr val="tx1"/>
          </a:solidFill>
          <a:latin typeface="+mn-lt"/>
          <a:ea typeface="+mn-ea"/>
          <a:cs typeface="+mn-cs"/>
        </a:defRPr>
      </a:lvl8pPr>
      <a:lvl9pPr marL="3656418" algn="l" defTabSz="914105" rtl="0" eaLnBrk="1" latinLnBrk="0" hangingPunct="1">
        <a:defRPr sz="186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913534"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41" indent="-459941" algn="l" defTabSz="9135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881" indent="-394937" algn="l" defTabSz="9135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753" indent="-402873" algn="l" defTabSz="9135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500" indent="-345756"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763" indent="-336245"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23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79"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4"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4" rtl="0" eaLnBrk="1" latinLnBrk="0" hangingPunct="1">
        <a:defRPr sz="1866" kern="1200">
          <a:solidFill>
            <a:schemeClr val="tx1"/>
          </a:solidFill>
          <a:latin typeface="+mn-lt"/>
          <a:ea typeface="+mn-ea"/>
          <a:cs typeface="+mn-cs"/>
        </a:defRPr>
      </a:lvl1pPr>
      <a:lvl2pPr marL="456751" algn="l" defTabSz="913534" rtl="0" eaLnBrk="1" latinLnBrk="0" hangingPunct="1">
        <a:defRPr sz="1866" kern="1200">
          <a:solidFill>
            <a:schemeClr val="tx1"/>
          </a:solidFill>
          <a:latin typeface="+mn-lt"/>
          <a:ea typeface="+mn-ea"/>
          <a:cs typeface="+mn-cs"/>
        </a:defRPr>
      </a:lvl2pPr>
      <a:lvl3pPr marL="913534" algn="l" defTabSz="913534" rtl="0" eaLnBrk="1" latinLnBrk="0" hangingPunct="1">
        <a:defRPr sz="1866" kern="1200">
          <a:solidFill>
            <a:schemeClr val="tx1"/>
          </a:solidFill>
          <a:latin typeface="+mn-lt"/>
          <a:ea typeface="+mn-ea"/>
          <a:cs typeface="+mn-cs"/>
        </a:defRPr>
      </a:lvl3pPr>
      <a:lvl4pPr marL="1370296" algn="l" defTabSz="913534" rtl="0" eaLnBrk="1" latinLnBrk="0" hangingPunct="1">
        <a:defRPr sz="1866" kern="1200">
          <a:solidFill>
            <a:schemeClr val="tx1"/>
          </a:solidFill>
          <a:latin typeface="+mn-lt"/>
          <a:ea typeface="+mn-ea"/>
          <a:cs typeface="+mn-cs"/>
        </a:defRPr>
      </a:lvl4pPr>
      <a:lvl5pPr marL="1827070" algn="l" defTabSz="913534" rtl="0" eaLnBrk="1" latinLnBrk="0" hangingPunct="1">
        <a:defRPr sz="1866" kern="1200">
          <a:solidFill>
            <a:schemeClr val="tx1"/>
          </a:solidFill>
          <a:latin typeface="+mn-lt"/>
          <a:ea typeface="+mn-ea"/>
          <a:cs typeface="+mn-cs"/>
        </a:defRPr>
      </a:lvl5pPr>
      <a:lvl6pPr marL="2283821" algn="l" defTabSz="913534" rtl="0" eaLnBrk="1" latinLnBrk="0" hangingPunct="1">
        <a:defRPr sz="1866" kern="1200">
          <a:solidFill>
            <a:schemeClr val="tx1"/>
          </a:solidFill>
          <a:latin typeface="+mn-lt"/>
          <a:ea typeface="+mn-ea"/>
          <a:cs typeface="+mn-cs"/>
        </a:defRPr>
      </a:lvl6pPr>
      <a:lvl7pPr marL="2740599" algn="l" defTabSz="913534" rtl="0" eaLnBrk="1" latinLnBrk="0" hangingPunct="1">
        <a:defRPr sz="1866" kern="1200">
          <a:solidFill>
            <a:schemeClr val="tx1"/>
          </a:solidFill>
          <a:latin typeface="+mn-lt"/>
          <a:ea typeface="+mn-ea"/>
          <a:cs typeface="+mn-cs"/>
        </a:defRPr>
      </a:lvl7pPr>
      <a:lvl8pPr marL="3197366" algn="l" defTabSz="913534" rtl="0" eaLnBrk="1" latinLnBrk="0" hangingPunct="1">
        <a:defRPr sz="1866" kern="1200">
          <a:solidFill>
            <a:schemeClr val="tx1"/>
          </a:solidFill>
          <a:latin typeface="+mn-lt"/>
          <a:ea typeface="+mn-ea"/>
          <a:cs typeface="+mn-cs"/>
        </a:defRPr>
      </a:lvl8pPr>
      <a:lvl9pPr marL="3654137" algn="l" defTabSz="913534" rtl="0" eaLnBrk="1" latinLnBrk="0" hangingPunct="1">
        <a:defRPr sz="186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914257"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21" indent="-460321" algn="l" defTabSz="914257"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563" indent="-395242" algn="l" defTabSz="914257"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741" indent="-403178" algn="l" defTabSz="914257"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776" indent="-346035"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87" indent="-336511"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06"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34"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63"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91"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7" rtl="0" eaLnBrk="1" latinLnBrk="0" hangingPunct="1">
        <a:defRPr sz="1866" kern="1200">
          <a:solidFill>
            <a:schemeClr val="tx1"/>
          </a:solidFill>
          <a:latin typeface="+mn-lt"/>
          <a:ea typeface="+mn-ea"/>
          <a:cs typeface="+mn-cs"/>
        </a:defRPr>
      </a:lvl1pPr>
      <a:lvl2pPr marL="457128" algn="l" defTabSz="914257" rtl="0" eaLnBrk="1" latinLnBrk="0" hangingPunct="1">
        <a:defRPr sz="1866" kern="1200">
          <a:solidFill>
            <a:schemeClr val="tx1"/>
          </a:solidFill>
          <a:latin typeface="+mn-lt"/>
          <a:ea typeface="+mn-ea"/>
          <a:cs typeface="+mn-cs"/>
        </a:defRPr>
      </a:lvl2pPr>
      <a:lvl3pPr marL="914257" algn="l" defTabSz="914257" rtl="0" eaLnBrk="1" latinLnBrk="0" hangingPunct="1">
        <a:defRPr sz="1866" kern="1200">
          <a:solidFill>
            <a:schemeClr val="tx1"/>
          </a:solidFill>
          <a:latin typeface="+mn-lt"/>
          <a:ea typeface="+mn-ea"/>
          <a:cs typeface="+mn-cs"/>
        </a:defRPr>
      </a:lvl3pPr>
      <a:lvl4pPr marL="1371385" algn="l" defTabSz="914257" rtl="0" eaLnBrk="1" latinLnBrk="0" hangingPunct="1">
        <a:defRPr sz="1866" kern="1200">
          <a:solidFill>
            <a:schemeClr val="tx1"/>
          </a:solidFill>
          <a:latin typeface="+mn-lt"/>
          <a:ea typeface="+mn-ea"/>
          <a:cs typeface="+mn-cs"/>
        </a:defRPr>
      </a:lvl4pPr>
      <a:lvl5pPr marL="1828513" algn="l" defTabSz="914257" rtl="0" eaLnBrk="1" latinLnBrk="0" hangingPunct="1">
        <a:defRPr sz="1866" kern="1200">
          <a:solidFill>
            <a:schemeClr val="tx1"/>
          </a:solidFill>
          <a:latin typeface="+mn-lt"/>
          <a:ea typeface="+mn-ea"/>
          <a:cs typeface="+mn-cs"/>
        </a:defRPr>
      </a:lvl5pPr>
      <a:lvl6pPr marL="2285642" algn="l" defTabSz="914257" rtl="0" eaLnBrk="1" latinLnBrk="0" hangingPunct="1">
        <a:defRPr sz="1866" kern="1200">
          <a:solidFill>
            <a:schemeClr val="tx1"/>
          </a:solidFill>
          <a:latin typeface="+mn-lt"/>
          <a:ea typeface="+mn-ea"/>
          <a:cs typeface="+mn-cs"/>
        </a:defRPr>
      </a:lvl6pPr>
      <a:lvl7pPr marL="2742770" algn="l" defTabSz="914257" rtl="0" eaLnBrk="1" latinLnBrk="0" hangingPunct="1">
        <a:defRPr sz="1866" kern="1200">
          <a:solidFill>
            <a:schemeClr val="tx1"/>
          </a:solidFill>
          <a:latin typeface="+mn-lt"/>
          <a:ea typeface="+mn-ea"/>
          <a:cs typeface="+mn-cs"/>
        </a:defRPr>
      </a:lvl7pPr>
      <a:lvl8pPr marL="3199898" algn="l" defTabSz="914257" rtl="0" eaLnBrk="1" latinLnBrk="0" hangingPunct="1">
        <a:defRPr sz="1866" kern="1200">
          <a:solidFill>
            <a:schemeClr val="tx1"/>
          </a:solidFill>
          <a:latin typeface="+mn-lt"/>
          <a:ea typeface="+mn-ea"/>
          <a:cs typeface="+mn-cs"/>
        </a:defRPr>
      </a:lvl8pPr>
      <a:lvl9pPr marL="3657027" algn="l" defTabSz="914257"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Lst>
  <p:transition>
    <p:fade/>
  </p:transition>
  <p:timing>
    <p:tnLst>
      <p:par>
        <p:cTn id="1" dur="indefinite" restart="never" nodeType="tmRoot"/>
      </p:par>
    </p:tnLst>
  </p:timing>
  <p:txStyles>
    <p:titleStyle>
      <a:lvl1pPr algn="l" defTabSz="914218" rtl="0" eaLnBrk="1" latinLnBrk="0" hangingPunct="1">
        <a:lnSpc>
          <a:spcPct val="90000"/>
        </a:lnSpc>
        <a:spcBef>
          <a:spcPct val="0"/>
        </a:spcBef>
        <a:buNone/>
        <a:defRPr lang="en-US" sz="5465" b="0" kern="1200" cap="none" spc="-100" baseline="0" dirty="0" smtClean="0">
          <a:ln w="3175">
            <a:noFill/>
          </a:ln>
          <a:solidFill>
            <a:schemeClr val="tx1">
              <a:alpha val="99000"/>
            </a:schemeClr>
          </a:solidFill>
          <a:effectLst/>
          <a:latin typeface="+mj-lt"/>
          <a:ea typeface="+mn-ea"/>
          <a:cs typeface="Arial" charset="0"/>
        </a:defRPr>
      </a:lvl1pPr>
    </p:titleStyle>
    <p:bodyStyle>
      <a:lvl1pPr marL="339671" marR="0" indent="-339671" algn="l" defTabSz="914218" rtl="0" eaLnBrk="1" fontAlgn="auto" latinLnBrk="0" hangingPunct="1">
        <a:lnSpc>
          <a:spcPct val="90000"/>
        </a:lnSpc>
        <a:spcBef>
          <a:spcPct val="20000"/>
        </a:spcBef>
        <a:spcAft>
          <a:spcPts val="0"/>
        </a:spcAft>
        <a:buClrTx/>
        <a:buSzPct val="90000"/>
        <a:buFont typeface="Arial" pitchFamily="34" charset="0"/>
        <a:buChar char="•"/>
        <a:tabLst/>
        <a:defRPr sz="3599" kern="1200" spc="-71" baseline="0">
          <a:solidFill>
            <a:schemeClr val="tx1">
              <a:alpha val="99000"/>
            </a:schemeClr>
          </a:solidFill>
          <a:latin typeface="+mj-lt"/>
          <a:ea typeface="+mn-ea"/>
          <a:cs typeface="+mn-cs"/>
        </a:defRPr>
      </a:lvl1pPr>
      <a:lvl2pPr marL="572997" marR="0" indent="-233327" algn="l" defTabSz="914218"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387"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798387" algn="l"/>
        </a:tabLst>
        <a:defRPr sz="2399" kern="1200" spc="0" baseline="0">
          <a:solidFill>
            <a:schemeClr val="tx1">
              <a:alpha val="99000"/>
            </a:schemeClr>
          </a:solidFill>
          <a:latin typeface="+mn-lt"/>
          <a:ea typeface="+mn-ea"/>
          <a:cs typeface="+mn-cs"/>
        </a:defRPr>
      </a:lvl3pPr>
      <a:lvl4pPr marL="1030125" marR="0" indent="-231738" algn="l" defTabSz="91421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514"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1255514" algn="l"/>
        </a:tabLst>
        <a:defRPr sz="2000" kern="1200" spc="0" baseline="0">
          <a:solidFill>
            <a:schemeClr val="tx1">
              <a:alpha val="99000"/>
            </a:schemeClr>
          </a:solidFill>
          <a:latin typeface="+mn-lt"/>
          <a:ea typeface="+mn-ea"/>
          <a:cs typeface="+mn-cs"/>
        </a:defRPr>
      </a:lvl5pPr>
      <a:lvl6pPr marL="2514102"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8" rtl="0" eaLnBrk="1" latinLnBrk="0" hangingPunct="1">
        <a:defRPr sz="1866" kern="1200">
          <a:solidFill>
            <a:schemeClr val="tx1"/>
          </a:solidFill>
          <a:latin typeface="+mn-lt"/>
          <a:ea typeface="+mn-ea"/>
          <a:cs typeface="+mn-cs"/>
        </a:defRPr>
      </a:lvl1pPr>
      <a:lvl2pPr marL="457110" algn="l" defTabSz="914218" rtl="0" eaLnBrk="1" latinLnBrk="0" hangingPunct="1">
        <a:defRPr sz="1866" kern="1200">
          <a:solidFill>
            <a:schemeClr val="tx1"/>
          </a:solidFill>
          <a:latin typeface="+mn-lt"/>
          <a:ea typeface="+mn-ea"/>
          <a:cs typeface="+mn-cs"/>
        </a:defRPr>
      </a:lvl2pPr>
      <a:lvl3pPr marL="914218" algn="l" defTabSz="914218" rtl="0" eaLnBrk="1" latinLnBrk="0" hangingPunct="1">
        <a:defRPr sz="1866" kern="1200">
          <a:solidFill>
            <a:schemeClr val="tx1"/>
          </a:solidFill>
          <a:latin typeface="+mn-lt"/>
          <a:ea typeface="+mn-ea"/>
          <a:cs typeface="+mn-cs"/>
        </a:defRPr>
      </a:lvl3pPr>
      <a:lvl4pPr marL="1371328" algn="l" defTabSz="914218" rtl="0" eaLnBrk="1" latinLnBrk="0" hangingPunct="1">
        <a:defRPr sz="1866" kern="1200">
          <a:solidFill>
            <a:schemeClr val="tx1"/>
          </a:solidFill>
          <a:latin typeface="+mn-lt"/>
          <a:ea typeface="+mn-ea"/>
          <a:cs typeface="+mn-cs"/>
        </a:defRPr>
      </a:lvl4pPr>
      <a:lvl5pPr marL="1828437" algn="l" defTabSz="914218" rtl="0" eaLnBrk="1" latinLnBrk="0" hangingPunct="1">
        <a:defRPr sz="1866" kern="1200">
          <a:solidFill>
            <a:schemeClr val="tx1"/>
          </a:solidFill>
          <a:latin typeface="+mn-lt"/>
          <a:ea typeface="+mn-ea"/>
          <a:cs typeface="+mn-cs"/>
        </a:defRPr>
      </a:lvl5pPr>
      <a:lvl6pPr marL="2285546" algn="l" defTabSz="914218" rtl="0" eaLnBrk="1" latinLnBrk="0" hangingPunct="1">
        <a:defRPr sz="1866" kern="1200">
          <a:solidFill>
            <a:schemeClr val="tx1"/>
          </a:solidFill>
          <a:latin typeface="+mn-lt"/>
          <a:ea typeface="+mn-ea"/>
          <a:cs typeface="+mn-cs"/>
        </a:defRPr>
      </a:lvl6pPr>
      <a:lvl7pPr marL="2742655" algn="l" defTabSz="914218" rtl="0" eaLnBrk="1" latinLnBrk="0" hangingPunct="1">
        <a:defRPr sz="1866" kern="1200">
          <a:solidFill>
            <a:schemeClr val="tx1"/>
          </a:solidFill>
          <a:latin typeface="+mn-lt"/>
          <a:ea typeface="+mn-ea"/>
          <a:cs typeface="+mn-cs"/>
        </a:defRPr>
      </a:lvl7pPr>
      <a:lvl8pPr marL="3199765" algn="l" defTabSz="914218" rtl="0" eaLnBrk="1" latinLnBrk="0" hangingPunct="1">
        <a:defRPr sz="1866" kern="1200">
          <a:solidFill>
            <a:schemeClr val="tx1"/>
          </a:solidFill>
          <a:latin typeface="+mn-lt"/>
          <a:ea typeface="+mn-ea"/>
          <a:cs typeface="+mn-cs"/>
        </a:defRPr>
      </a:lvl8pPr>
      <a:lvl9pPr marL="3656874" algn="l" defTabSz="914218"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231989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Lst>
  <p:transition>
    <p:fade/>
  </p:transition>
  <p:timing>
    <p:tnLst>
      <p:par>
        <p:cTn id="1" dur="indefinite" restart="never" nodeType="tmRoot"/>
      </p:par>
    </p:tnLst>
  </p:timing>
  <p:txStyles>
    <p:titleStyle>
      <a:lvl1pPr algn="l" defTabSz="914134" rtl="0" eaLnBrk="1" latinLnBrk="0" hangingPunct="1">
        <a:lnSpc>
          <a:spcPct val="90000"/>
        </a:lnSpc>
        <a:spcBef>
          <a:spcPct val="0"/>
        </a:spcBef>
        <a:buNone/>
        <a:defRPr lang="en-US" sz="5399"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60" indent="-460260" algn="l" defTabSz="9141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49" indent="-395189" algn="l" defTabSz="9141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73" indent="-403125" algn="l" defTabSz="9141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61" indent="-345988"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28" indent="-336467"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70"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8"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5"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74"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4" rtl="0" eaLnBrk="1" latinLnBrk="0" hangingPunct="1">
        <a:defRPr sz="1800" kern="1200">
          <a:solidFill>
            <a:schemeClr val="tx1"/>
          </a:solidFill>
          <a:latin typeface="+mn-lt"/>
          <a:ea typeface="+mn-ea"/>
          <a:cs typeface="+mn-cs"/>
        </a:defRPr>
      </a:lvl1pPr>
      <a:lvl2pPr marL="457068" algn="l" defTabSz="914134" rtl="0" eaLnBrk="1" latinLnBrk="0" hangingPunct="1">
        <a:defRPr sz="1800" kern="1200">
          <a:solidFill>
            <a:schemeClr val="tx1"/>
          </a:solidFill>
          <a:latin typeface="+mn-lt"/>
          <a:ea typeface="+mn-ea"/>
          <a:cs typeface="+mn-cs"/>
        </a:defRPr>
      </a:lvl2pPr>
      <a:lvl3pPr marL="914134" algn="l" defTabSz="914134" rtl="0" eaLnBrk="1" latinLnBrk="0" hangingPunct="1">
        <a:defRPr sz="1800" kern="1200">
          <a:solidFill>
            <a:schemeClr val="tx1"/>
          </a:solidFill>
          <a:latin typeface="+mn-lt"/>
          <a:ea typeface="+mn-ea"/>
          <a:cs typeface="+mn-cs"/>
        </a:defRPr>
      </a:lvl3pPr>
      <a:lvl4pPr marL="1371202" algn="l" defTabSz="914134" rtl="0" eaLnBrk="1" latinLnBrk="0" hangingPunct="1">
        <a:defRPr sz="1800" kern="1200">
          <a:solidFill>
            <a:schemeClr val="tx1"/>
          </a:solidFill>
          <a:latin typeface="+mn-lt"/>
          <a:ea typeface="+mn-ea"/>
          <a:cs typeface="+mn-cs"/>
        </a:defRPr>
      </a:lvl4pPr>
      <a:lvl5pPr marL="1828269" algn="l" defTabSz="914134" rtl="0" eaLnBrk="1" latinLnBrk="0" hangingPunct="1">
        <a:defRPr sz="1800" kern="1200">
          <a:solidFill>
            <a:schemeClr val="tx1"/>
          </a:solidFill>
          <a:latin typeface="+mn-lt"/>
          <a:ea typeface="+mn-ea"/>
          <a:cs typeface="+mn-cs"/>
        </a:defRPr>
      </a:lvl5pPr>
      <a:lvl6pPr marL="2285338" algn="l" defTabSz="914134" rtl="0" eaLnBrk="1" latinLnBrk="0" hangingPunct="1">
        <a:defRPr sz="1800" kern="1200">
          <a:solidFill>
            <a:schemeClr val="tx1"/>
          </a:solidFill>
          <a:latin typeface="+mn-lt"/>
          <a:ea typeface="+mn-ea"/>
          <a:cs typeface="+mn-cs"/>
        </a:defRPr>
      </a:lvl6pPr>
      <a:lvl7pPr marL="2742405" algn="l" defTabSz="914134" rtl="0" eaLnBrk="1" latinLnBrk="0" hangingPunct="1">
        <a:defRPr sz="1800" kern="1200">
          <a:solidFill>
            <a:schemeClr val="tx1"/>
          </a:solidFill>
          <a:latin typeface="+mn-lt"/>
          <a:ea typeface="+mn-ea"/>
          <a:cs typeface="+mn-cs"/>
        </a:defRPr>
      </a:lvl7pPr>
      <a:lvl8pPr marL="3199472" algn="l" defTabSz="914134" rtl="0" eaLnBrk="1" latinLnBrk="0" hangingPunct="1">
        <a:defRPr sz="1800" kern="1200">
          <a:solidFill>
            <a:schemeClr val="tx1"/>
          </a:solidFill>
          <a:latin typeface="+mn-lt"/>
          <a:ea typeface="+mn-ea"/>
          <a:cs typeface="+mn-cs"/>
        </a:defRPr>
      </a:lvl8pPr>
      <a:lvl9pPr marL="3656540" algn="l" defTabSz="9141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7" Type="http://schemas.microsoft.com/office/2007/relationships/hdphoto" Target="../media/hdphoto19.wdp"/><Relationship Id="rId2" Type="http://schemas.openxmlformats.org/officeDocument/2006/relationships/notesSlide" Target="../notesSlides/notesSlide9.xml"/><Relationship Id="rId1" Type="http://schemas.openxmlformats.org/officeDocument/2006/relationships/slideLayout" Target="../slideLayouts/slideLayout236.xml"/><Relationship Id="rId6" Type="http://schemas.openxmlformats.org/officeDocument/2006/relationships/image" Target="../media/image76.png"/><Relationship Id="rId5" Type="http://schemas.microsoft.com/office/2007/relationships/hdphoto" Target="../media/hdphoto18.wdp"/><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3.xml"/></Relationships>
</file>

<file path=ppt/slides/_rels/slide13.xml.rels><?xml version="1.0" encoding="UTF-8" standalone="yes"?>
<Relationships xmlns="http://schemas.openxmlformats.org/package/2006/relationships"><Relationship Id="rId8" Type="http://schemas.openxmlformats.org/officeDocument/2006/relationships/tags" Target="../tags/tag7.xml"/><Relationship Id="rId13" Type="http://schemas.microsoft.com/office/2007/relationships/hdphoto" Target="../media/hdphoto20.wdp"/><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7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notesSlide" Target="../notesSlides/notesSlide11.xml"/><Relationship Id="rId5" Type="http://schemas.openxmlformats.org/officeDocument/2006/relationships/tags" Target="../tags/tag4.xml"/><Relationship Id="rId15" Type="http://schemas.openxmlformats.org/officeDocument/2006/relationships/image" Target="../media/image77.emf"/><Relationship Id="rId10" Type="http://schemas.openxmlformats.org/officeDocument/2006/relationships/slideLayout" Target="../slideLayouts/slideLayout236.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microsoft.com/office/2007/relationships/hdphoto" Target="../media/hdphoto20.wdp"/><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78.pn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77.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36.xml"/><Relationship Id="rId6" Type="http://schemas.microsoft.com/office/2007/relationships/hdphoto" Target="../media/hdphoto21.wdp"/><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5.xml"/></Relationships>
</file>

<file path=ppt/slides/_rels/slide20.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notesSlide" Target="../notesSlides/notesSlide18.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10" Type="http://schemas.openxmlformats.org/officeDocument/2006/relationships/tags" Target="../tags/tag24.xml"/><Relationship Id="rId19" Type="http://schemas.openxmlformats.org/officeDocument/2006/relationships/slideLayout" Target="../slideLayouts/slideLayout236.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s>
</file>

<file path=ppt/slides/_rels/slide21.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4.xml"/><Relationship Id="rId2" Type="http://schemas.openxmlformats.org/officeDocument/2006/relationships/tags" Target="../tags/tag34.xml"/><Relationship Id="rId16" Type="http://schemas.openxmlformats.org/officeDocument/2006/relationships/notesSlide" Target="../notesSlides/notesSlide19.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slideLayout" Target="../slideLayouts/slideLayout236.xm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s>
</file>

<file path=ppt/slides/_rels/slide22.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62.emf"/><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77.emf"/><Relationship Id="rId2" Type="http://schemas.openxmlformats.org/officeDocument/2006/relationships/tags" Target="../tags/tag47.xml"/><Relationship Id="rId1" Type="http://schemas.openxmlformats.org/officeDocument/2006/relationships/vmlDrawing" Target="../drawings/vmlDrawing3.vml"/><Relationship Id="rId6" Type="http://schemas.openxmlformats.org/officeDocument/2006/relationships/tags" Target="../tags/tag51.xml"/><Relationship Id="rId11" Type="http://schemas.openxmlformats.org/officeDocument/2006/relationships/oleObject" Target="../embeddings/oleObject3.bin"/><Relationship Id="rId5" Type="http://schemas.openxmlformats.org/officeDocument/2006/relationships/tags" Target="../tags/tag50.xml"/><Relationship Id="rId10" Type="http://schemas.openxmlformats.org/officeDocument/2006/relationships/notesSlide" Target="../notesSlides/notesSlide20.xml"/><Relationship Id="rId4" Type="http://schemas.openxmlformats.org/officeDocument/2006/relationships/tags" Target="../tags/tag49.xml"/><Relationship Id="rId9" Type="http://schemas.openxmlformats.org/officeDocument/2006/relationships/slideLayout" Target="../slideLayouts/slideLayout236.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36.xml"/><Relationship Id="rId5" Type="http://schemas.openxmlformats.org/officeDocument/2006/relationships/image" Target="../media/image62.emf"/><Relationship Id="rId4" Type="http://schemas.microsoft.com/office/2007/relationships/hdphoto" Target="../media/hdphoto22.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3.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4.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5.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6.xml"/><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6.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36.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1.xml"/></Relationships>
</file>

<file path=ppt/slides/_rels/slide3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9.xml"/><Relationship Id="rId1" Type="http://schemas.openxmlformats.org/officeDocument/2006/relationships/slideLayout" Target="../slideLayouts/slideLayout236.xml"/><Relationship Id="rId4" Type="http://schemas.openxmlformats.org/officeDocument/2006/relationships/image" Target="../media/image62.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6.xml"/><Relationship Id="rId1" Type="http://schemas.openxmlformats.org/officeDocument/2006/relationships/tags" Target="../tags/tag57.xml"/><Relationship Id="rId5" Type="http://schemas.openxmlformats.org/officeDocument/2006/relationships/image" Target="../media/image62.emf"/><Relationship Id="rId4" Type="http://schemas.openxmlformats.org/officeDocument/2006/relationships/image" Target="../media/image61.emf"/></Relationships>
</file>

<file path=ppt/slides/_rels/slide3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1.xml"/><Relationship Id="rId1" Type="http://schemas.openxmlformats.org/officeDocument/2006/relationships/slideLayout" Target="../slideLayouts/slideLayout236.xml"/><Relationship Id="rId4" Type="http://schemas.openxmlformats.org/officeDocument/2006/relationships/image" Target="../media/image61.emf"/></Relationships>
</file>

<file path=ppt/slides/_rels/slide38.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image" Target="../media/image77.emf"/><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oleObject" Target="../embeddings/oleObject4.bin"/><Relationship Id="rId2" Type="http://schemas.openxmlformats.org/officeDocument/2006/relationships/tags" Target="../tags/tag58.xml"/><Relationship Id="rId16" Type="http://schemas.openxmlformats.org/officeDocument/2006/relationships/notesSlide" Target="../notesSlides/notesSlide32.xml"/><Relationship Id="rId1" Type="http://schemas.openxmlformats.org/officeDocument/2006/relationships/vmlDrawing" Target="../drawings/vmlDrawing4.v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slideLayout" Target="../slideLayouts/slideLayout236.xml"/><Relationship Id="rId10" Type="http://schemas.openxmlformats.org/officeDocument/2006/relationships/tags" Target="../tags/tag66.xml"/><Relationship Id="rId19" Type="http://schemas.openxmlformats.org/officeDocument/2006/relationships/image" Target="../media/image88.wmf"/><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36.xml"/><Relationship Id="rId1" Type="http://schemas.openxmlformats.org/officeDocument/2006/relationships/tags" Target="../tags/tag71.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3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2.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79.pn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36.xml"/><Relationship Id="rId6" Type="http://schemas.microsoft.com/office/2007/relationships/hdphoto" Target="../media/hdphoto23.wdp"/><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emf"/><Relationship Id="rId2" Type="http://schemas.openxmlformats.org/officeDocument/2006/relationships/notesSlide" Target="../notesSlides/notesSlide4.xml"/><Relationship Id="rId1" Type="http://schemas.openxmlformats.org/officeDocument/2006/relationships/slideLayout" Target="../slideLayouts/slideLayout236.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upport.microsoft.com/kb/2721672" TargetMode="External"/><Relationship Id="rId7"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3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3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36.xml"/><Relationship Id="rId6" Type="http://schemas.openxmlformats.org/officeDocument/2006/relationships/image" Target="../media/image73.png"/><Relationship Id="rId5" Type="http://schemas.openxmlformats.org/officeDocument/2006/relationships/image" Target="../media/image64.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Name</a:t>
            </a:r>
          </a:p>
          <a:p>
            <a:r>
              <a:rPr lang="en-US" dirty="0" smtClean="0"/>
              <a:t>Title</a:t>
            </a:r>
          </a:p>
          <a:p>
            <a:r>
              <a:rPr lang="en-US" dirty="0" smtClean="0"/>
              <a:t>Microsoft</a:t>
            </a:r>
            <a:endParaRPr lang="en-US" dirty="0"/>
          </a:p>
        </p:txBody>
      </p:sp>
      <p:sp>
        <p:nvSpPr>
          <p:cNvPr id="4" name="Title 3"/>
          <p:cNvSpPr>
            <a:spLocks noGrp="1"/>
          </p:cNvSpPr>
          <p:nvPr>
            <p:ph type="title"/>
          </p:nvPr>
        </p:nvSpPr>
        <p:spPr>
          <a:xfrm>
            <a:off x="269233" y="2075840"/>
            <a:ext cx="10914582" cy="1801436"/>
          </a:xfrm>
        </p:spPr>
        <p:txBody>
          <a:bodyPr/>
          <a:lstStyle/>
          <a:p>
            <a:r>
              <a:rPr lang="en-US" dirty="0" smtClean="0"/>
              <a:t>Windows Azure Virtual Machines</a:t>
            </a:r>
            <a:endParaRPr lang="en-US" dirty="0"/>
          </a:p>
        </p:txBody>
      </p:sp>
    </p:spTree>
    <p:extLst>
      <p:ext uri="{BB962C8B-B14F-4D97-AF65-F5344CB8AC3E}">
        <p14:creationId xmlns:p14="http://schemas.microsoft.com/office/powerpoint/2010/main" val="373666473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1133475" y="5534588"/>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2697439736"/>
              </p:ext>
            </p:extLst>
          </p:nvPr>
        </p:nvGraphicFramePr>
        <p:xfrm>
          <a:off x="1168095" y="1499103"/>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58638" y="893"/>
            <a:ext cx="2528600"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Linux Offering</a:t>
            </a:r>
            <a:endParaRPr lang="en-US" sz="5400" dirty="0"/>
          </a:p>
        </p:txBody>
      </p:sp>
      <p:sp>
        <p:nvSpPr>
          <p:cNvPr id="13" name="Freeform 84"/>
          <p:cNvSpPr>
            <a:spLocks noEditPoints="1"/>
          </p:cNvSpPr>
          <p:nvPr/>
        </p:nvSpPr>
        <p:spPr bwMode="black">
          <a:xfrm>
            <a:off x="10152544" y="4786684"/>
            <a:ext cx="1540788" cy="1841883"/>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
        <p:nvSpPr>
          <p:cNvPr id="7" name="Rectangle 6"/>
          <p:cNvSpPr/>
          <p:nvPr/>
        </p:nvSpPr>
        <p:spPr bwMode="auto">
          <a:xfrm>
            <a:off x="413836" y="2408189"/>
            <a:ext cx="2116922" cy="19207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r>
              <a:rPr lang="en-US" sz="7998" dirty="0">
                <a:gradFill>
                  <a:gsLst>
                    <a:gs pos="0">
                      <a:srgbClr val="FFFFFF"/>
                    </a:gs>
                    <a:gs pos="100000">
                      <a:srgbClr val="FFFFFF"/>
                    </a:gs>
                  </a:gsLst>
                  <a:lin ang="5400000" scaled="0"/>
                </a:gradFill>
              </a:rPr>
              <a:t>1</a:t>
            </a:r>
            <a:r>
              <a:rPr lang="en-US" sz="7998" baseline="30000" dirty="0">
                <a:gradFill>
                  <a:gsLst>
                    <a:gs pos="0">
                      <a:srgbClr val="FFFFFF"/>
                    </a:gs>
                    <a:gs pos="100000">
                      <a:srgbClr val="FFFFFF"/>
                    </a:gs>
                  </a:gsLst>
                  <a:lin ang="5400000" scaled="0"/>
                </a:gradFill>
              </a:rPr>
              <a:t>ST</a:t>
            </a:r>
            <a:endParaRPr lang="en-US" sz="1600" baseline="30000" dirty="0">
              <a:gradFill>
                <a:gsLst>
                  <a:gs pos="0">
                    <a:srgbClr val="FFFFFF"/>
                  </a:gs>
                  <a:gs pos="100000">
                    <a:srgbClr val="FFFFFF"/>
                  </a:gs>
                </a:gsLst>
                <a:lin ang="5400000" scaled="0"/>
              </a:gradFill>
            </a:endParaRPr>
          </a:p>
        </p:txBody>
      </p:sp>
      <p:grpSp>
        <p:nvGrpSpPr>
          <p:cNvPr id="18" name="Group 17"/>
          <p:cNvGrpSpPr/>
          <p:nvPr/>
        </p:nvGrpSpPr>
        <p:grpSpPr>
          <a:xfrm>
            <a:off x="2648151" y="2408189"/>
            <a:ext cx="2117228" cy="1920778"/>
            <a:chOff x="2403412" y="2407922"/>
            <a:chExt cx="2117780" cy="1921279"/>
          </a:xfrm>
        </p:grpSpPr>
        <p:sp>
          <p:nvSpPr>
            <p:cNvPr id="9" name="Rectangle 8"/>
            <p:cNvSpPr/>
            <p:nvPr/>
          </p:nvSpPr>
          <p:spPr bwMode="auto">
            <a:xfrm>
              <a:off x="2403412" y="2407922"/>
              <a:ext cx="2117780" cy="1921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2627" y="2586201"/>
              <a:ext cx="1059351" cy="1564720"/>
            </a:xfrm>
            <a:prstGeom prst="rect">
              <a:avLst/>
            </a:prstGeom>
          </p:spPr>
        </p:pic>
      </p:grpSp>
      <p:grpSp>
        <p:nvGrpSpPr>
          <p:cNvPr id="16" name="Group 15"/>
          <p:cNvGrpSpPr/>
          <p:nvPr/>
        </p:nvGrpSpPr>
        <p:grpSpPr>
          <a:xfrm>
            <a:off x="4882773" y="2408085"/>
            <a:ext cx="2117228" cy="1920984"/>
            <a:chOff x="2179904" y="3818588"/>
            <a:chExt cx="2682240" cy="2453640"/>
          </a:xfrm>
        </p:grpSpPr>
        <p:sp>
          <p:nvSpPr>
            <p:cNvPr id="8" name="Rectangle 7"/>
            <p:cNvSpPr/>
            <p:nvPr/>
          </p:nvSpPr>
          <p:spPr bwMode="auto">
            <a:xfrm>
              <a:off x="2179904" y="3818588"/>
              <a:ext cx="2682240" cy="2453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88581" y="4121076"/>
              <a:ext cx="2464885" cy="1848664"/>
            </a:xfrm>
            <a:prstGeom prst="rect">
              <a:avLst/>
            </a:prstGeom>
          </p:spPr>
        </p:pic>
      </p:grpSp>
      <p:sp>
        <p:nvSpPr>
          <p:cNvPr id="19" name="TextBox 18"/>
          <p:cNvSpPr txBox="1"/>
          <p:nvPr/>
        </p:nvSpPr>
        <p:spPr>
          <a:xfrm>
            <a:off x="413835" y="4786686"/>
            <a:ext cx="4280659"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First Class Citizen</a:t>
            </a:r>
          </a:p>
        </p:txBody>
      </p:sp>
      <p:sp>
        <p:nvSpPr>
          <p:cNvPr id="20" name="TextBox 19"/>
          <p:cNvSpPr txBox="1"/>
          <p:nvPr/>
        </p:nvSpPr>
        <p:spPr>
          <a:xfrm>
            <a:off x="2648150" y="4788161"/>
            <a:ext cx="4366196"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Enterprise + ISV</a:t>
            </a:r>
          </a:p>
        </p:txBody>
      </p:sp>
      <p:sp>
        <p:nvSpPr>
          <p:cNvPr id="21" name="TextBox 20"/>
          <p:cNvSpPr txBox="1"/>
          <p:nvPr/>
        </p:nvSpPr>
        <p:spPr>
          <a:xfrm>
            <a:off x="586158" y="4760640"/>
            <a:ext cx="6328058"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Open Source Community</a:t>
            </a:r>
          </a:p>
        </p:txBody>
      </p:sp>
      <p:sp>
        <p:nvSpPr>
          <p:cNvPr id="22" name="TextBox 21"/>
          <p:cNvSpPr txBox="1"/>
          <p:nvPr/>
        </p:nvSpPr>
        <p:spPr>
          <a:xfrm>
            <a:off x="7117395" y="4760641"/>
            <a:ext cx="2015167"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Support</a:t>
            </a:r>
          </a:p>
        </p:txBody>
      </p:sp>
      <p:grpSp>
        <p:nvGrpSpPr>
          <p:cNvPr id="24" name="Group 23"/>
          <p:cNvGrpSpPr/>
          <p:nvPr/>
        </p:nvGrpSpPr>
        <p:grpSpPr>
          <a:xfrm>
            <a:off x="7117396" y="2408085"/>
            <a:ext cx="2117228" cy="1920984"/>
            <a:chOff x="7117661" y="2407819"/>
            <a:chExt cx="2117780" cy="1921484"/>
          </a:xfrm>
        </p:grpSpPr>
        <p:sp>
          <p:nvSpPr>
            <p:cNvPr id="10" name="Rectangle 9"/>
            <p:cNvSpPr/>
            <p:nvPr/>
          </p:nvSpPr>
          <p:spPr bwMode="auto">
            <a:xfrm>
              <a:off x="7117661" y="2407819"/>
              <a:ext cx="2117780" cy="19214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448742" y="2640752"/>
              <a:ext cx="1455618" cy="1455618"/>
            </a:xfrm>
            <a:prstGeom prst="rect">
              <a:avLst/>
            </a:prstGeom>
          </p:spPr>
        </p:pic>
      </p:grpSp>
    </p:spTree>
    <p:extLst>
      <p:ext uri="{BB962C8B-B14F-4D97-AF65-F5344CB8AC3E}">
        <p14:creationId xmlns:p14="http://schemas.microsoft.com/office/powerpoint/2010/main" val="331552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1"/>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19" grpId="1"/>
      <p:bldP spid="20" grpId="0"/>
      <p:bldP spid="20" grpId="1"/>
      <p:bldP spid="21" grpId="0"/>
      <p:bldP spid="21" grpId="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 Machines and Cloud Services</a:t>
            </a:r>
            <a:endParaRPr lang="en-US" dirty="0"/>
          </a:p>
        </p:txBody>
      </p:sp>
    </p:spTree>
    <p:extLst>
      <p:ext uri="{BB962C8B-B14F-4D97-AF65-F5344CB8AC3E}">
        <p14:creationId xmlns:p14="http://schemas.microsoft.com/office/powerpoint/2010/main" val="389596250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634" y="1959616"/>
            <a:ext cx="3004923" cy="3342453"/>
          </a:xfrm>
          <a:prstGeom prst="rect">
            <a:avLst/>
          </a:prstGeom>
          <a:noFill/>
        </p:spPr>
        <p:txBody>
          <a:bodyPr wrap="square" lIns="182880" tIns="146304" rIns="182880" bIns="146304" rtlCol="0">
            <a:spAutoFit/>
          </a:bodyPr>
          <a:lstStyle/>
          <a:p>
            <a:pPr defTabSz="1218987">
              <a:spcBef>
                <a:spcPts val="600"/>
              </a:spcBef>
            </a:pPr>
            <a:r>
              <a:rPr lang="en-US" dirty="0" smtClean="0">
                <a:solidFill>
                  <a:srgbClr val="00188F"/>
                </a:solidFill>
              </a:rPr>
              <a:t>Cloud Service is a…</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Management</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Configuration</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Security</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Networking</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Service Model</a:t>
            </a:r>
          </a:p>
          <a:p>
            <a:pPr defTabSz="1218987">
              <a:spcBef>
                <a:spcPts val="600"/>
              </a:spcBef>
            </a:pPr>
            <a:r>
              <a:rPr lang="en-US" dirty="0">
                <a:gradFill>
                  <a:gsLst>
                    <a:gs pos="2917">
                      <a:srgbClr val="505050"/>
                    </a:gs>
                    <a:gs pos="30000">
                      <a:srgbClr val="505050"/>
                    </a:gs>
                  </a:gsLst>
                  <a:lin ang="5400000" scaled="0"/>
                </a:gradFill>
              </a:rPr>
              <a:t>	</a:t>
            </a:r>
            <a:r>
              <a:rPr lang="en-US" dirty="0" smtClean="0">
                <a:solidFill>
                  <a:srgbClr val="00188F"/>
                </a:solidFill>
              </a:rPr>
              <a:t>boundary</a:t>
            </a:r>
          </a:p>
        </p:txBody>
      </p:sp>
      <p:pic>
        <p:nvPicPr>
          <p:cNvPr id="3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2334598"/>
            <a:ext cx="1256575" cy="1256575"/>
          </a:xfrm>
          <a:prstGeom prst="rect">
            <a:avLst/>
          </a:prstGeom>
        </p:spPr>
      </p:pic>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2060"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smtClean="0"/>
              <a:t>Cloud Services, Roles, and Instances</a:t>
            </a:r>
            <a:br>
              <a:rPr lang="en-US" sz="5400" dirty="0" smtClean="0"/>
            </a:br>
            <a:endParaRPr lang="en-US" sz="4000" dirty="0">
              <a:solidFill>
                <a:schemeClr val="tx2">
                  <a:alpha val="99000"/>
                </a:schemeClr>
              </a:solidFill>
            </a:endParaRPr>
          </a:p>
        </p:txBody>
      </p:sp>
      <p:sp>
        <p:nvSpPr>
          <p:cNvPr id="11" name="TextBox 10"/>
          <p:cNvSpPr txBox="1"/>
          <p:nvPr/>
        </p:nvSpPr>
        <p:spPr>
          <a:xfrm rot="16200000">
            <a:off x="11098865" y="3759636"/>
            <a:ext cx="1476494"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INSTANCES</a:t>
            </a:r>
          </a:p>
        </p:txBody>
      </p:sp>
      <p:cxnSp>
        <p:nvCxnSpPr>
          <p:cNvPr id="24" name="Straight Connector 23"/>
          <p:cNvCxnSpPr/>
          <p:nvPr/>
        </p:nvCxnSpPr>
        <p:spPr>
          <a:xfrm flipV="1">
            <a:off x="3539513" y="2851592"/>
            <a:ext cx="831128" cy="88620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2904060" y="3638116"/>
            <a:ext cx="821250"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ROLES</a:t>
            </a:r>
          </a:p>
        </p:txBody>
      </p:sp>
      <p:cxnSp>
        <p:nvCxnSpPr>
          <p:cNvPr id="27" name="Straight Connector 26"/>
          <p:cNvCxnSpPr/>
          <p:nvPr/>
        </p:nvCxnSpPr>
        <p:spPr>
          <a:xfrm>
            <a:off x="3539513" y="3737802"/>
            <a:ext cx="831128" cy="108671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51510" y="1371496"/>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34"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2365967"/>
            <a:ext cx="1256575" cy="1256575"/>
          </a:xfrm>
          <a:prstGeom prst="rect">
            <a:avLst/>
          </a:prstGeom>
        </p:spPr>
      </p:pic>
      <p:sp>
        <p:nvSpPr>
          <p:cNvPr id="35" name="Rectangle 34"/>
          <p:cNvSpPr/>
          <p:nvPr>
            <p:custDataLst>
              <p:tags r:id="rId4"/>
            </p:custDataLst>
          </p:nvPr>
        </p:nvSpPr>
        <p:spPr bwMode="auto">
          <a:xfrm>
            <a:off x="4034729" y="1856365"/>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3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2358210"/>
            <a:ext cx="1256575" cy="1256575"/>
          </a:xfrm>
          <a:prstGeom prst="rect">
            <a:avLst/>
          </a:prstGeom>
        </p:spPr>
      </p:pic>
      <p:sp>
        <p:nvSpPr>
          <p:cNvPr id="37" name="Rectangle 36"/>
          <p:cNvSpPr/>
          <p:nvPr>
            <p:custDataLst>
              <p:tags r:id="rId5"/>
            </p:custDataLst>
          </p:nvPr>
        </p:nvSpPr>
        <p:spPr bwMode="auto">
          <a:xfrm>
            <a:off x="6291758" y="1848608"/>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sp>
        <p:nvSpPr>
          <p:cNvPr id="39" name="Rectangle 38"/>
          <p:cNvSpPr/>
          <p:nvPr>
            <p:custDataLst>
              <p:tags r:id="rId6"/>
            </p:custDataLst>
          </p:nvPr>
        </p:nvSpPr>
        <p:spPr bwMode="auto">
          <a:xfrm>
            <a:off x="8561987" y="1824996"/>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sp>
        <p:nvSpPr>
          <p:cNvPr id="4" name="TextBox 3"/>
          <p:cNvSpPr txBox="1"/>
          <p:nvPr/>
        </p:nvSpPr>
        <p:spPr>
          <a:xfrm>
            <a:off x="3851511" y="1263096"/>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WEB ROLE</a:t>
            </a:r>
          </a:p>
        </p:txBody>
      </p:sp>
      <p:sp>
        <p:nvSpPr>
          <p:cNvPr id="45" name="Rectangle 44"/>
          <p:cNvSpPr/>
          <p:nvPr/>
        </p:nvSpPr>
        <p:spPr bwMode="auto">
          <a:xfrm>
            <a:off x="3851510" y="4224112"/>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4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5218583"/>
            <a:ext cx="1256575" cy="1256575"/>
          </a:xfrm>
          <a:prstGeom prst="rect">
            <a:avLst/>
          </a:prstGeom>
        </p:spPr>
      </p:pic>
      <p:sp>
        <p:nvSpPr>
          <p:cNvPr id="47" name="Rectangle 46"/>
          <p:cNvSpPr/>
          <p:nvPr>
            <p:custDataLst>
              <p:tags r:id="rId7"/>
            </p:custDataLst>
          </p:nvPr>
        </p:nvSpPr>
        <p:spPr bwMode="auto">
          <a:xfrm>
            <a:off x="4034729" y="470898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pic>
        <p:nvPicPr>
          <p:cNvPr id="4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5210826"/>
            <a:ext cx="1256575" cy="1256575"/>
          </a:xfrm>
          <a:prstGeom prst="rect">
            <a:avLst/>
          </a:prstGeom>
        </p:spPr>
      </p:pic>
      <p:sp>
        <p:nvSpPr>
          <p:cNvPr id="49" name="Rectangle 48"/>
          <p:cNvSpPr/>
          <p:nvPr>
            <p:custDataLst>
              <p:tags r:id="rId8"/>
            </p:custDataLst>
          </p:nvPr>
        </p:nvSpPr>
        <p:spPr bwMode="auto">
          <a:xfrm>
            <a:off x="6291758" y="4701224"/>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5</a:t>
            </a:r>
            <a:endParaRPr lang="en-US" sz="3199" cap="all" dirty="0">
              <a:ln>
                <a:solidFill>
                  <a:srgbClr val="FFFFFF">
                    <a:alpha val="0"/>
                  </a:srgbClr>
                </a:solidFill>
              </a:ln>
              <a:solidFill>
                <a:srgbClr val="00188F"/>
              </a:solidFill>
            </a:endParaRPr>
          </a:p>
        </p:txBody>
      </p:sp>
      <p:pic>
        <p:nvPicPr>
          <p:cNvPr id="50"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5187214"/>
            <a:ext cx="1256575" cy="1256575"/>
          </a:xfrm>
          <a:prstGeom prst="rect">
            <a:avLst/>
          </a:prstGeom>
        </p:spPr>
      </p:pic>
      <p:sp>
        <p:nvSpPr>
          <p:cNvPr id="51" name="Rectangle 50"/>
          <p:cNvSpPr/>
          <p:nvPr>
            <p:custDataLst>
              <p:tags r:id="rId9"/>
            </p:custDataLst>
          </p:nvPr>
        </p:nvSpPr>
        <p:spPr bwMode="auto">
          <a:xfrm>
            <a:off x="8561987" y="4677612"/>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a:t>
            </a:r>
            <a:endParaRPr lang="en-US" sz="3199" cap="all" dirty="0">
              <a:ln>
                <a:solidFill>
                  <a:srgbClr val="FFFFFF">
                    <a:alpha val="0"/>
                  </a:srgbClr>
                </a:solidFill>
              </a:ln>
              <a:solidFill>
                <a:srgbClr val="00188F"/>
              </a:solidFill>
            </a:endParaRPr>
          </a:p>
        </p:txBody>
      </p:sp>
      <p:sp>
        <p:nvSpPr>
          <p:cNvPr id="52" name="TextBox 51"/>
          <p:cNvSpPr txBox="1"/>
          <p:nvPr/>
        </p:nvSpPr>
        <p:spPr>
          <a:xfrm>
            <a:off x="3851511" y="4115712"/>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WORKER ROLE</a:t>
            </a:r>
          </a:p>
        </p:txBody>
      </p:sp>
      <p:cxnSp>
        <p:nvCxnSpPr>
          <p:cNvPr id="14" name="Straight Connector 13"/>
          <p:cNvCxnSpPr/>
          <p:nvPr/>
        </p:nvCxnSpPr>
        <p:spPr>
          <a:xfrm>
            <a:off x="9568870" y="3421433"/>
            <a:ext cx="2041236" cy="5502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06106" y="3450081"/>
            <a:ext cx="6604000"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78252" y="3450081"/>
            <a:ext cx="4331854"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723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50"/>
                                        <p:tgtEl>
                                          <p:spTgt spid="3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250"/>
                                        <p:tgtEl>
                                          <p:spTgt spid="3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250"/>
                                        <p:tgtEl>
                                          <p:spTgt spid="38"/>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50"/>
                                        <p:tgtEl>
                                          <p:spTgt spid="4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250"/>
                                        <p:tgtEl>
                                          <p:spTgt spid="48"/>
                                        </p:tgtEl>
                                      </p:cBhvr>
                                    </p:animEffect>
                                  </p:childTnLst>
                                </p:cTn>
                              </p:par>
                            </p:childTnLst>
                          </p:cTn>
                        </p:par>
                        <p:par>
                          <p:cTn id="48" fill="hold">
                            <p:stCondLst>
                              <p:cond delay="1750"/>
                            </p:stCondLst>
                            <p:childTnLst>
                              <p:par>
                                <p:cTn id="49" presetID="10" presetClass="entr" presetSubtype="0"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3084"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smtClean="0"/>
              <a:t>Cloud Services with Virtual Machines</a:t>
            </a:r>
            <a:r>
              <a:rPr lang="en-US" sz="5400" dirty="0"/>
              <a:t/>
            </a:r>
            <a:br>
              <a:rPr lang="en-US" sz="5400" dirty="0"/>
            </a:br>
            <a:r>
              <a:rPr lang="en-US" sz="4000" dirty="0">
                <a:solidFill>
                  <a:schemeClr val="tx2"/>
                </a:solidFill>
              </a:rPr>
              <a:t>Multiple Virtual Machines can be hosted within the same cloud service </a:t>
            </a:r>
          </a:p>
        </p:txBody>
      </p:sp>
      <p:sp>
        <p:nvSpPr>
          <p:cNvPr id="11" name="Freeform 128"/>
          <p:cNvSpPr>
            <a:spLocks noChangeAspect="1"/>
          </p:cNvSpPr>
          <p:nvPr/>
        </p:nvSpPr>
        <p:spPr bwMode="black">
          <a:xfrm>
            <a:off x="5472004" y="2457624"/>
            <a:ext cx="570150" cy="3149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2" name="Rectangle 11"/>
          <p:cNvSpPr/>
          <p:nvPr/>
        </p:nvSpPr>
        <p:spPr bwMode="auto">
          <a:xfrm>
            <a:off x="1918523" y="3094359"/>
            <a:ext cx="2085156" cy="20851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2245440" y="3698688"/>
            <a:ext cx="1310884" cy="101253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8" name="Rectangle 17"/>
          <p:cNvSpPr/>
          <p:nvPr/>
        </p:nvSpPr>
        <p:spPr bwMode="auto">
          <a:xfrm>
            <a:off x="4438514" y="2232013"/>
            <a:ext cx="4685387"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21" name="TextBox 66"/>
          <p:cNvSpPr txBox="1"/>
          <p:nvPr/>
        </p:nvSpPr>
        <p:spPr>
          <a:xfrm>
            <a:off x="4438514" y="1881936"/>
            <a:ext cx="4685387" cy="276999"/>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000" dirty="0">
                <a:solidFill>
                  <a:srgbClr val="505050"/>
                </a:solidFill>
              </a:rPr>
              <a:t>Cloud </a:t>
            </a:r>
            <a:r>
              <a:rPr lang="en-US" sz="2000" dirty="0" smtClean="0">
                <a:solidFill>
                  <a:srgbClr val="505050"/>
                </a:solidFill>
              </a:rPr>
              <a:t>Service</a:t>
            </a:r>
            <a:endParaRPr lang="en-US" sz="2000" dirty="0">
              <a:solidFill>
                <a:srgbClr val="505050"/>
              </a:solidFill>
            </a:endParaRPr>
          </a:p>
        </p:txBody>
      </p:sp>
      <p:pic>
        <p:nvPicPr>
          <p:cNvPr id="22"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3497" y="2895143"/>
            <a:ext cx="1256575" cy="1256575"/>
          </a:xfrm>
          <a:prstGeom prst="rect">
            <a:avLst/>
          </a:prstGeom>
        </p:spPr>
      </p:pic>
      <p:sp>
        <p:nvSpPr>
          <p:cNvPr id="13" name="Rectangle 12"/>
          <p:cNvSpPr/>
          <p:nvPr>
            <p:custDataLst>
              <p:tags r:id="rId4"/>
            </p:custDataLst>
          </p:nvPr>
        </p:nvSpPr>
        <p:spPr bwMode="auto">
          <a:xfrm>
            <a:off x="4608244" y="238554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1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37134" y="2886842"/>
            <a:ext cx="1256575" cy="1256575"/>
          </a:xfrm>
          <a:prstGeom prst="rect">
            <a:avLst/>
          </a:prstGeom>
        </p:spPr>
      </p:pic>
      <p:sp>
        <p:nvSpPr>
          <p:cNvPr id="20" name="Rectangle 19"/>
          <p:cNvSpPr/>
          <p:nvPr>
            <p:custDataLst>
              <p:tags r:id="rId5"/>
            </p:custDataLst>
          </p:nvPr>
        </p:nvSpPr>
        <p:spPr bwMode="auto">
          <a:xfrm>
            <a:off x="6851881" y="2377240"/>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pic>
        <p:nvPicPr>
          <p:cNvPr id="2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9695" y="4896963"/>
            <a:ext cx="1256575" cy="1256575"/>
          </a:xfrm>
          <a:prstGeom prst="rect">
            <a:avLst/>
          </a:prstGeom>
        </p:spPr>
      </p:pic>
      <p:sp>
        <p:nvSpPr>
          <p:cNvPr id="30" name="Rectangle 29"/>
          <p:cNvSpPr/>
          <p:nvPr>
            <p:custDataLst>
              <p:tags r:id="rId6"/>
            </p:custDataLst>
          </p:nvPr>
        </p:nvSpPr>
        <p:spPr bwMode="auto">
          <a:xfrm>
            <a:off x="4614442"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pic>
        <p:nvPicPr>
          <p:cNvPr id="31"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49530" y="4896963"/>
            <a:ext cx="1256575" cy="1256575"/>
          </a:xfrm>
          <a:prstGeom prst="rect">
            <a:avLst/>
          </a:prstGeom>
        </p:spPr>
      </p:pic>
      <p:sp>
        <p:nvSpPr>
          <p:cNvPr id="32" name="Rectangle 31"/>
          <p:cNvSpPr/>
          <p:nvPr>
            <p:custDataLst>
              <p:tags r:id="rId7"/>
            </p:custDataLst>
          </p:nvPr>
        </p:nvSpPr>
        <p:spPr bwMode="auto">
          <a:xfrm>
            <a:off x="6864277"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spTree>
    <p:extLst>
      <p:ext uri="{BB962C8B-B14F-4D97-AF65-F5344CB8AC3E}">
        <p14:creationId xmlns:p14="http://schemas.microsoft.com/office/powerpoint/2010/main" val="300362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50"/>
                                        <p:tgtEl>
                                          <p:spTgt spid="1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Multiple Cloud Services Configuration</a:t>
            </a:r>
            <a:endParaRPr lang="en-US" sz="5400" dirty="0"/>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3152468"/>
            <a:ext cx="913664" cy="913664"/>
          </a:xfrm>
          <a:prstGeom prst="rect">
            <a:avLst/>
          </a:prstGeom>
          <a:noFill/>
        </p:spPr>
      </p:pic>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7663"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58551"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chemeClr val="tx2"/>
                    </a:gs>
                    <a:gs pos="0">
                      <a:schemeClr val="tx2"/>
                    </a:gs>
                  </a:gsLst>
                  <a:lin ang="5400000" scaled="0"/>
                </a:gradFill>
              </a:rPr>
              <a:t>OnPrem</a:t>
            </a:r>
            <a:endParaRPr lang="en-US" sz="1959" spc="-70" dirty="0">
              <a:gradFill>
                <a:gsLst>
                  <a:gs pos="100000">
                    <a:schemeClr val="tx2"/>
                  </a:gs>
                  <a:gs pos="0">
                    <a:schemeClr val="tx2"/>
                  </a:gs>
                </a:gsLst>
                <a:lin ang="5400000" scaled="0"/>
              </a:gradFill>
            </a:endParaRPr>
          </a:p>
        </p:txBody>
      </p:sp>
      <p:sp>
        <p:nvSpPr>
          <p:cNvPr id="18" name="TextBox 21"/>
          <p:cNvSpPr txBox="1"/>
          <p:nvPr/>
        </p:nvSpPr>
        <p:spPr>
          <a:xfrm>
            <a:off x="1580679"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LB</a:t>
            </a:r>
          </a:p>
        </p:txBody>
      </p: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9970483"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79" y="2721596"/>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3426" y="2796177"/>
            <a:ext cx="985295" cy="985295"/>
          </a:xfrm>
          <a:prstGeom prst="rect">
            <a:avLst/>
          </a:prstGeom>
          <a:noFill/>
          <a:ln>
            <a:noFill/>
          </a:ln>
        </p:spPr>
      </p:pic>
      <p:cxnSp>
        <p:nvCxnSpPr>
          <p:cNvPr id="46" name="Elbow Connector 45"/>
          <p:cNvCxnSpPr/>
          <p:nvPr/>
        </p:nvCxnSpPr>
        <p:spPr>
          <a:xfrm flipH="1">
            <a:off x="4890551" y="3629762"/>
            <a:ext cx="1040149" cy="15671"/>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5032" y="1802985"/>
            <a:ext cx="5071314" cy="4186335"/>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3" name="Rectangle 52"/>
          <p:cNvSpPr/>
          <p:nvPr/>
        </p:nvSpPr>
        <p:spPr bwMode="auto">
          <a:xfrm>
            <a:off x="7586155" y="1802985"/>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4" name="Rectangle 53"/>
          <p:cNvSpPr/>
          <p:nvPr/>
        </p:nvSpPr>
        <p:spPr bwMode="auto">
          <a:xfrm>
            <a:off x="2278893"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5" name="Rectangle 54"/>
          <p:cNvSpPr/>
          <p:nvPr/>
        </p:nvSpPr>
        <p:spPr bwMode="auto">
          <a:xfrm>
            <a:off x="8788878"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cxnSp>
        <p:nvCxnSpPr>
          <p:cNvPr id="56" name="Straight Connector 55"/>
          <p:cNvCxnSpPr/>
          <p:nvPr/>
        </p:nvCxnSpPr>
        <p:spPr>
          <a:xfrm>
            <a:off x="8764307"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4307"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5927"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VPN Tunnel</a:t>
            </a:r>
          </a:p>
        </p:txBody>
      </p:sp>
      <p:sp>
        <p:nvSpPr>
          <p:cNvPr id="59" name="TextBox 66"/>
          <p:cNvSpPr txBox="1"/>
          <p:nvPr/>
        </p:nvSpPr>
        <p:spPr>
          <a:xfrm>
            <a:off x="5601682" y="5623588"/>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1</a:t>
            </a:r>
            <a:endParaRPr lang="en-US" sz="1959" dirty="0"/>
          </a:p>
        </p:txBody>
      </p:sp>
      <p:sp>
        <p:nvSpPr>
          <p:cNvPr id="60" name="TextBox 67"/>
          <p:cNvSpPr txBox="1"/>
          <p:nvPr/>
        </p:nvSpPr>
        <p:spPr>
          <a:xfrm>
            <a:off x="7850704" y="3530857"/>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2</a:t>
            </a:r>
            <a:endParaRPr lang="en-US" sz="1959" dirty="0"/>
          </a:p>
        </p:txBody>
      </p:sp>
      <p:sp>
        <p:nvSpPr>
          <p:cNvPr id="62" name="TextBox 69"/>
          <p:cNvSpPr txBox="1"/>
          <p:nvPr/>
        </p:nvSpPr>
        <p:spPr>
          <a:xfrm>
            <a:off x="5151921"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chemeClr val="tx2"/>
                    </a:gs>
                    <a:gs pos="0">
                      <a:schemeClr val="tx2"/>
                    </a:gs>
                  </a:gsLst>
                  <a:lin ang="5400000" scaled="0"/>
                </a:gradFill>
              </a:rPr>
              <a:t>Azure</a:t>
            </a:r>
          </a:p>
        </p:txBody>
      </p:sp>
      <p:cxnSp>
        <p:nvCxnSpPr>
          <p:cNvPr id="69" name="Straight Connector 68"/>
          <p:cNvCxnSpPr/>
          <p:nvPr/>
        </p:nvCxnSpPr>
        <p:spPr>
          <a:xfrm flipH="1">
            <a:off x="9961593"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5493"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76" name="Rectangle 75"/>
          <p:cNvSpPr/>
          <p:nvPr/>
        </p:nvSpPr>
        <p:spPr>
          <a:xfrm>
            <a:off x="3114567" y="1913343"/>
            <a:ext cx="1760857" cy="36530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smtClean="0">
                <a:solidFill>
                  <a:schemeClr val="tx1"/>
                </a:solidFill>
              </a:rPr>
              <a:t>WEB</a:t>
            </a:r>
            <a:endParaRPr lang="en-US" sz="1959" dirty="0">
              <a:solidFill>
                <a:schemeClr val="tx1"/>
              </a:solidFill>
            </a:endParaRPr>
          </a:p>
        </p:txBody>
      </p:sp>
      <p:sp>
        <p:nvSpPr>
          <p:cNvPr id="81" name="Rectangle 80"/>
          <p:cNvSpPr/>
          <p:nvPr/>
        </p:nvSpPr>
        <p:spPr>
          <a:xfrm>
            <a:off x="5975131" y="2459421"/>
            <a:ext cx="1299284" cy="2637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9" dirty="0" smtClean="0">
              <a:solidFill>
                <a:schemeClr val="tx1"/>
              </a:solidFill>
            </a:endParaRPr>
          </a:p>
          <a:p>
            <a:pPr algn="ctr"/>
            <a:endParaRPr lang="en-US" sz="1959" dirty="0">
              <a:solidFill>
                <a:schemeClr val="tx1"/>
              </a:solidFill>
            </a:endParaRPr>
          </a:p>
          <a:p>
            <a:pPr algn="ctr"/>
            <a:endParaRPr lang="en-US" sz="1959" dirty="0" smtClean="0">
              <a:solidFill>
                <a:schemeClr val="tx1"/>
              </a:solidFill>
            </a:endParaRPr>
          </a:p>
          <a:p>
            <a:pPr algn="ctr"/>
            <a:r>
              <a:rPr lang="en-US" sz="1959" dirty="0" smtClean="0">
                <a:solidFill>
                  <a:schemeClr val="tx1"/>
                </a:solidFill>
              </a:rPr>
              <a:t>SQL</a:t>
            </a:r>
            <a:r>
              <a:rPr lang="en-US" sz="1959" dirty="0">
                <a:solidFill>
                  <a:schemeClr val="tx1"/>
                </a:solidFill>
              </a:rPr>
              <a:t/>
            </a:r>
            <a:br>
              <a:rPr lang="en-US" sz="1959" dirty="0">
                <a:solidFill>
                  <a:schemeClr val="tx1"/>
                </a:solidFill>
              </a:rPr>
            </a:br>
            <a:endParaRPr lang="en-US" sz="1959" dirty="0">
              <a:solidFill>
                <a:schemeClr val="tx1"/>
              </a:solidFill>
            </a:endParaRPr>
          </a:p>
        </p:txBody>
      </p:sp>
      <p:sp>
        <p:nvSpPr>
          <p:cNvPr id="82" name="Rectangle 81"/>
          <p:cNvSpPr/>
          <p:nvPr/>
        </p:nvSpPr>
        <p:spPr>
          <a:xfrm>
            <a:off x="7863769" y="2051913"/>
            <a:ext cx="1483725" cy="133059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smtClean="0">
              <a:solidFill>
                <a:schemeClr val="tx1"/>
              </a:solidFill>
            </a:endParaRPr>
          </a:p>
          <a:p>
            <a:pPr algn="ctr"/>
            <a:endParaRPr lang="en-US" sz="1799" dirty="0">
              <a:solidFill>
                <a:schemeClr val="tx1"/>
              </a:solidFill>
            </a:endParaRPr>
          </a:p>
          <a:p>
            <a:pPr algn="ctr"/>
            <a:endParaRPr lang="en-US" sz="1799" dirty="0" smtClean="0">
              <a:solidFill>
                <a:schemeClr val="tx1"/>
              </a:solidFill>
            </a:endParaRPr>
          </a:p>
          <a:p>
            <a:pPr algn="ctr"/>
            <a:r>
              <a:rPr lang="en-US" sz="1799" dirty="0" smtClean="0">
                <a:solidFill>
                  <a:schemeClr val="tx1"/>
                </a:solidFill>
              </a:rPr>
              <a:t>AD/DC/DNS</a:t>
            </a:r>
            <a:endParaRPr lang="en-US" sz="1959" dirty="0">
              <a:solidFill>
                <a:schemeClr val="tx1"/>
              </a:solidFill>
            </a:endParaRPr>
          </a:p>
        </p:txBody>
      </p:sp>
      <p:pic>
        <p:nvPicPr>
          <p:cNvPr id="67" name="Picture 66"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0926287" y="4213055"/>
            <a:ext cx="985691" cy="985691"/>
          </a:xfrm>
          <a:prstGeom prst="rect">
            <a:avLst/>
          </a:prstGeom>
          <a:noFill/>
          <a:ln>
            <a:noFill/>
          </a:ln>
        </p:spPr>
      </p:pic>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0449470" y="4501861"/>
            <a:ext cx="914032" cy="914032"/>
          </a:xfrm>
          <a:prstGeom prst="rect">
            <a:avLst/>
          </a:prstGeom>
          <a:noFill/>
        </p:spPr>
      </p:pic>
      <p:sp>
        <p:nvSpPr>
          <p:cNvPr id="85" name="TextBox 66"/>
          <p:cNvSpPr txBox="1"/>
          <p:nvPr/>
        </p:nvSpPr>
        <p:spPr>
          <a:xfrm>
            <a:off x="10740554" y="5231370"/>
            <a:ext cx="1216144" cy="271483"/>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60" dirty="0"/>
              <a:t>Corp Users</a:t>
            </a:r>
          </a:p>
        </p:txBody>
      </p:sp>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6" y="2729009"/>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688934"/>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7" y="3908301"/>
            <a:ext cx="748093" cy="748093"/>
          </a:xfrm>
          <a:prstGeom prst="rect">
            <a:avLst/>
          </a:prstGeom>
        </p:spPr>
      </p:pic>
      <p:pic>
        <p:nvPicPr>
          <p:cNvPr id="64"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2733" y="2696469"/>
            <a:ext cx="748093" cy="748093"/>
          </a:xfrm>
          <a:prstGeom prst="rect">
            <a:avLst/>
          </a:prstGeom>
        </p:spPr>
      </p:pic>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38988" y="2140671"/>
            <a:ext cx="748093" cy="748093"/>
          </a:xfrm>
          <a:prstGeom prst="rect">
            <a:avLst/>
          </a:prstGeom>
        </p:spPr>
      </p:pic>
      <p:sp>
        <p:nvSpPr>
          <p:cNvPr id="41" name="Freeform 40"/>
          <p:cNvSpPr>
            <a:spLocks noEditPoints="1"/>
          </p:cNvSpPr>
          <p:nvPr/>
        </p:nvSpPr>
        <p:spPr bwMode="black">
          <a:xfrm>
            <a:off x="10376479"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4" name="Freeform 43"/>
          <p:cNvSpPr>
            <a:spLocks noEditPoints="1"/>
          </p:cNvSpPr>
          <p:nvPr/>
        </p:nvSpPr>
        <p:spPr bwMode="black">
          <a:xfrm>
            <a:off x="11222243"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 name="TextBox 3"/>
          <p:cNvSpPr txBox="1"/>
          <p:nvPr/>
        </p:nvSpPr>
        <p:spPr>
          <a:xfrm>
            <a:off x="10426672" y="3074522"/>
            <a:ext cx="1405130" cy="572464"/>
          </a:xfrm>
          <a:prstGeom prst="rect">
            <a:avLst/>
          </a:prstGeom>
          <a:noFill/>
        </p:spPr>
        <p:txBody>
          <a:bodyPr wrap="square" lIns="182880" tIns="146304" rIns="182880" bIns="146304" rtlCol="0">
            <a:spAutoFit/>
          </a:bodyPr>
          <a:lstStyle/>
          <a:p>
            <a:pPr algn="ctr">
              <a:lnSpc>
                <a:spcPct val="90000"/>
              </a:lnSpc>
            </a:pPr>
            <a:r>
              <a:rPr lang="en-US" sz="2000" dirty="0" smtClean="0">
                <a:gradFill>
                  <a:gsLst>
                    <a:gs pos="2917">
                      <a:schemeClr val="tx1"/>
                    </a:gs>
                    <a:gs pos="30000">
                      <a:schemeClr val="tx1"/>
                    </a:gs>
                  </a:gsLst>
                  <a:lin ang="5400000" scaled="0"/>
                </a:gradFill>
              </a:rPr>
              <a:t>AD 1</a:t>
            </a:r>
          </a:p>
        </p:txBody>
      </p:sp>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9378" y="1948376"/>
            <a:ext cx="748093" cy="748093"/>
          </a:xfrm>
          <a:prstGeom prst="rect">
            <a:avLst/>
          </a:prstGeom>
        </p:spPr>
      </p:pic>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59464" y="4215049"/>
            <a:ext cx="748093" cy="748093"/>
          </a:xfrm>
          <a:prstGeom prst="rect">
            <a:avLst/>
          </a:prstGeom>
        </p:spPr>
      </p:pic>
    </p:spTree>
    <p:extLst>
      <p:ext uri="{BB962C8B-B14F-4D97-AF65-F5344CB8AC3E}">
        <p14:creationId xmlns:p14="http://schemas.microsoft.com/office/powerpoint/2010/main" val="1624112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250"/>
                                        <p:tgtEl>
                                          <p:spTgt spid="6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50"/>
                                        <p:tgtEl>
                                          <p:spTgt spid="6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Getting Started with Virtual Machines</a:t>
            </a:r>
            <a:endParaRPr lang="en-US" dirty="0"/>
          </a:p>
        </p:txBody>
      </p:sp>
    </p:spTree>
    <p:extLst>
      <p:ext uri="{BB962C8B-B14F-4D97-AF65-F5344CB8AC3E}">
        <p14:creationId xmlns:p14="http://schemas.microsoft.com/office/powerpoint/2010/main" val="1726395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Virtual Machine Availability</a:t>
            </a:r>
            <a:br>
              <a:rPr lang="en-US" sz="8800" dirty="0"/>
            </a:br>
            <a:endParaRPr lang="en-US" dirty="0"/>
          </a:p>
        </p:txBody>
      </p:sp>
    </p:spTree>
    <p:extLst>
      <p:ext uri="{BB962C8B-B14F-4D97-AF65-F5344CB8AC3E}">
        <p14:creationId xmlns:p14="http://schemas.microsoft.com/office/powerpoint/2010/main" val="20707370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Service Level Agreements	</a:t>
            </a:r>
            <a:endParaRPr lang="en-US" sz="5400" dirty="0"/>
          </a:p>
        </p:txBody>
      </p:sp>
      <p:sp>
        <p:nvSpPr>
          <p:cNvPr id="7" name="Rectangle 6"/>
          <p:cNvSpPr/>
          <p:nvPr/>
        </p:nvSpPr>
        <p:spPr bwMode="auto">
          <a:xfrm>
            <a:off x="519112" y="1492209"/>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bwMode="black">
          <a:xfrm>
            <a:off x="743578" y="1899135"/>
            <a:ext cx="3394886" cy="3393796"/>
            <a:chOff x="3422650" y="3467100"/>
            <a:chExt cx="533400" cy="549275"/>
          </a:xfrm>
          <a:solidFill>
            <a:schemeClr val="tx1"/>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sp>
        <p:nvSpPr>
          <p:cNvPr id="12" name="Content Placeholder 2"/>
          <p:cNvSpPr txBox="1">
            <a:spLocks/>
          </p:cNvSpPr>
          <p:nvPr/>
        </p:nvSpPr>
        <p:spPr>
          <a:xfrm>
            <a:off x="4542727" y="3674256"/>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188F">
                    <a:alpha val="99000"/>
                  </a:srgbClr>
                </a:solidFill>
                <a:latin typeface="Segoe UI Light"/>
              </a:rPr>
              <a:t>What’s included</a:t>
            </a:r>
          </a:p>
          <a:p>
            <a:pPr lvl="1"/>
            <a:r>
              <a:rPr lang="en-US" sz="2000" dirty="0">
                <a:solidFill>
                  <a:srgbClr val="505050">
                    <a:alpha val="99000"/>
                  </a:srgbClr>
                </a:solidFill>
              </a:rPr>
              <a:t>Compute Hardware failure (disk, </a:t>
            </a:r>
            <a:r>
              <a:rPr lang="en-US" sz="2000" dirty="0" err="1">
                <a:solidFill>
                  <a:srgbClr val="505050">
                    <a:alpha val="99000"/>
                  </a:srgbClr>
                </a:solidFill>
              </a:rPr>
              <a:t>cpu</a:t>
            </a:r>
            <a:r>
              <a:rPr lang="en-US" sz="2000" dirty="0">
                <a:solidFill>
                  <a:srgbClr val="505050">
                    <a:alpha val="99000"/>
                  </a:srgbClr>
                </a:solidFill>
              </a:rPr>
              <a:t>, memory)</a:t>
            </a:r>
          </a:p>
          <a:p>
            <a:pPr lvl="1"/>
            <a:r>
              <a:rPr lang="en-US" sz="2000" dirty="0">
                <a:solidFill>
                  <a:srgbClr val="505050">
                    <a:alpha val="99000"/>
                  </a:srgbClr>
                </a:solidFill>
              </a:rPr>
              <a:t>Datacenter failures - Network failure, power failure</a:t>
            </a:r>
          </a:p>
          <a:p>
            <a:pPr lvl="1"/>
            <a:r>
              <a:rPr lang="en-US" sz="2000" dirty="0">
                <a:solidFill>
                  <a:srgbClr val="505050">
                    <a:alpha val="99000"/>
                  </a:srgbClr>
                </a:solidFill>
              </a:rPr>
              <a:t>Hardware upgrades, Software maintenance – Host OS Updates</a:t>
            </a:r>
          </a:p>
        </p:txBody>
      </p:sp>
      <p:sp>
        <p:nvSpPr>
          <p:cNvPr id="13" name="Content Placeholder 2"/>
          <p:cNvSpPr txBox="1">
            <a:spLocks/>
          </p:cNvSpPr>
          <p:nvPr/>
        </p:nvSpPr>
        <p:spPr>
          <a:xfrm>
            <a:off x="4542727" y="5133246"/>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What is not included</a:t>
            </a:r>
          </a:p>
          <a:p>
            <a:pPr lvl="1"/>
            <a:r>
              <a:rPr lang="en-US" sz="2000" dirty="0">
                <a:solidFill>
                  <a:srgbClr val="505050">
                    <a:alpha val="99000"/>
                  </a:srgbClr>
                </a:solidFill>
              </a:rPr>
              <a:t>VM Container crashes, Guest OS Updates</a:t>
            </a:r>
          </a:p>
        </p:txBody>
      </p:sp>
      <p:sp>
        <p:nvSpPr>
          <p:cNvPr id="14" name="Content Placeholder 2"/>
          <p:cNvSpPr txBox="1">
            <a:spLocks/>
          </p:cNvSpPr>
          <p:nvPr/>
        </p:nvSpPr>
        <p:spPr>
          <a:xfrm>
            <a:off x="4542727" y="2739697"/>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99.95% for multiple role instances</a:t>
            </a:r>
          </a:p>
          <a:p>
            <a:pPr lvl="1"/>
            <a:r>
              <a:rPr lang="en-US" sz="2000" dirty="0">
                <a:solidFill>
                  <a:srgbClr val="505050">
                    <a:alpha val="99000"/>
                  </a:srgbClr>
                </a:solidFill>
              </a:rPr>
              <a:t>4.38 </a:t>
            </a:r>
            <a:r>
              <a:rPr lang="en-US" sz="2000" dirty="0" smtClean="0">
                <a:solidFill>
                  <a:srgbClr val="505050">
                    <a:alpha val="99000"/>
                  </a:srgbClr>
                </a:solidFill>
              </a:rPr>
              <a:t>hours </a:t>
            </a:r>
            <a:r>
              <a:rPr lang="en-US" sz="2000" dirty="0">
                <a:solidFill>
                  <a:srgbClr val="505050">
                    <a:alpha val="99000"/>
                  </a:srgbClr>
                </a:solidFill>
              </a:rPr>
              <a:t>of downtime per year</a:t>
            </a:r>
          </a:p>
        </p:txBody>
      </p:sp>
      <p:sp>
        <p:nvSpPr>
          <p:cNvPr id="3" name="Content Placeholder 2"/>
          <p:cNvSpPr>
            <a:spLocks noGrp="1"/>
          </p:cNvSpPr>
          <p:nvPr>
            <p:ph type="body" sz="quarter" idx="4294967295"/>
          </p:nvPr>
        </p:nvSpPr>
        <p:spPr>
          <a:xfrm>
            <a:off x="4412100" y="1626462"/>
            <a:ext cx="7060339" cy="1631194"/>
          </a:xfrm>
        </p:spPr>
        <p:txBody>
          <a:bodyPr/>
          <a:lstStyle/>
          <a:p>
            <a:pPr marL="2382" indent="0" defTabSz="685835">
              <a:spcBef>
                <a:spcPts val="0"/>
              </a:spcBef>
              <a:buSzPct val="80000"/>
              <a:buNone/>
            </a:pPr>
            <a:r>
              <a:rPr lang="en-US" sz="4000" spc="-75" dirty="0">
                <a:solidFill>
                  <a:schemeClr val="tx2">
                    <a:alpha val="99000"/>
                  </a:schemeClr>
                </a:solidFill>
              </a:rPr>
              <a:t>99.9% for single role instances</a:t>
            </a:r>
          </a:p>
          <a:p>
            <a:pPr marL="2382" lvl="1" indent="0" defTabSz="685835">
              <a:spcBef>
                <a:spcPts val="0"/>
              </a:spcBef>
              <a:buSzPct val="80000"/>
              <a:buNone/>
            </a:pPr>
            <a:r>
              <a:rPr lang="en-US" sz="2000" spc="-38" dirty="0">
                <a:solidFill>
                  <a:schemeClr val="tx1">
                    <a:alpha val="99000"/>
                  </a:schemeClr>
                </a:solidFill>
              </a:rPr>
              <a:t>8.75 hours of downtime per year</a:t>
            </a:r>
          </a:p>
        </p:txBody>
      </p:sp>
    </p:spTree>
    <p:extLst>
      <p:ext uri="{BB962C8B-B14F-4D97-AF65-F5344CB8AC3E}">
        <p14:creationId xmlns:p14="http://schemas.microsoft.com/office/powerpoint/2010/main" val="819192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19112"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smtClean="0"/>
              <a:t>Fault and Update Domains</a:t>
            </a:r>
            <a:endParaRPr lang="en-NZ" sz="5400" dirty="0"/>
          </a:p>
        </p:txBody>
      </p:sp>
      <p:sp>
        <p:nvSpPr>
          <p:cNvPr id="3" name="Text Placeholder 2"/>
          <p:cNvSpPr>
            <a:spLocks noGrp="1"/>
          </p:cNvSpPr>
          <p:nvPr>
            <p:ph type="body" sz="quarter" idx="4294967295"/>
          </p:nvPr>
        </p:nvSpPr>
        <p:spPr>
          <a:xfrm>
            <a:off x="5100058" y="1457313"/>
            <a:ext cx="6922224" cy="4364891"/>
          </a:xfrm>
        </p:spPr>
        <p:txBody>
          <a:bodyPr/>
          <a:lstStyle/>
          <a:p>
            <a:pPr marL="0" indent="0">
              <a:spcAft>
                <a:spcPts val="0"/>
              </a:spcAft>
              <a:buNone/>
            </a:pPr>
            <a:r>
              <a:rPr lang="en-NZ" sz="3199" dirty="0">
                <a:solidFill>
                  <a:schemeClr val="tx2">
                    <a:alpha val="99000"/>
                  </a:schemeClr>
                </a:solidFill>
                <a:latin typeface="+mj-lt"/>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a:t>
            </a:r>
            <a:r>
              <a:rPr lang="en-NZ" sz="1866" dirty="0" smtClean="0">
                <a:solidFill>
                  <a:schemeClr val="tx1">
                    <a:alpha val="99000"/>
                  </a:schemeClr>
                </a:solidFill>
              </a:rPr>
              <a:t>domains</a:t>
            </a:r>
            <a:endParaRPr lang="en-NZ" sz="1466" dirty="0"/>
          </a:p>
          <a:p>
            <a:pPr marL="0" indent="0">
              <a:spcAft>
                <a:spcPts val="0"/>
              </a:spcAft>
              <a:buNone/>
            </a:pPr>
            <a:r>
              <a:rPr lang="en-NZ" sz="3199" dirty="0" smtClean="0">
                <a:solidFill>
                  <a:schemeClr val="tx2">
                    <a:alpha val="99000"/>
                  </a:schemeClr>
                </a:solidFill>
                <a:latin typeface="+mj-lt"/>
              </a:rPr>
              <a:t>Update </a:t>
            </a:r>
            <a:r>
              <a:rPr lang="en-NZ" sz="3199" dirty="0">
                <a:solidFill>
                  <a:schemeClr val="tx2">
                    <a:alpha val="99000"/>
                  </a:schemeClr>
                </a:solidFill>
                <a:latin typeface="+mj-lt"/>
              </a:rPr>
              <a:t>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r>
              <a:rPr lang="en-NZ" sz="1866" dirty="0" smtClean="0">
                <a:solidFill>
                  <a:schemeClr val="tx1">
                    <a:alpha val="99000"/>
                  </a:schemeClr>
                </a:solidFill>
              </a:rPr>
              <a:t>)</a:t>
            </a:r>
            <a:endParaRPr lang="en-NZ" sz="1600" dirty="0"/>
          </a:p>
          <a:p>
            <a:pPr marL="0" indent="0">
              <a:spcAft>
                <a:spcPts val="0"/>
              </a:spcAft>
              <a:buNone/>
            </a:pPr>
            <a:r>
              <a:rPr lang="en-NZ" sz="3199"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519114" y="1521675"/>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49048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29" name="Text Placeholder 28"/>
          <p:cNvSpPr>
            <a:spLocks noGrp="1"/>
          </p:cNvSpPr>
          <p:nvPr>
            <p:ph type="body" sz="quarter" idx="4294967295"/>
          </p:nvPr>
        </p:nvSpPr>
        <p:spPr>
          <a:xfrm>
            <a:off x="5243513" y="1443500"/>
            <a:ext cx="6945312" cy="3971001"/>
          </a:xfrm>
        </p:spPr>
        <p:txBody>
          <a:bodyPr/>
          <a:lstStyle/>
          <a:p>
            <a:r>
              <a:rPr lang="en-US" sz="4000" dirty="0"/>
              <a:t>Windows Azure VMs</a:t>
            </a:r>
          </a:p>
          <a:p>
            <a:r>
              <a:rPr lang="en-US" sz="4000" dirty="0"/>
              <a:t>Getting Started with VMs</a:t>
            </a:r>
          </a:p>
          <a:p>
            <a:r>
              <a:rPr lang="en-US" sz="4000" dirty="0"/>
              <a:t>Managing VMs</a:t>
            </a:r>
          </a:p>
          <a:p>
            <a:r>
              <a:rPr lang="en-US" sz="4000" dirty="0"/>
              <a:t>Managing VMs with PowerShell</a:t>
            </a:r>
          </a:p>
          <a:p>
            <a:r>
              <a:rPr lang="en-US" sz="4000" dirty="0"/>
              <a:t>Understanding Linux VMs</a:t>
            </a:r>
          </a:p>
        </p:txBody>
      </p:sp>
    </p:spTree>
    <p:extLst>
      <p:ext uri="{BB962C8B-B14F-4D97-AF65-F5344CB8AC3E}">
        <p14:creationId xmlns:p14="http://schemas.microsoft.com/office/powerpoint/2010/main" val="99679233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19112" y="1492210"/>
            <a:ext cx="10987719" cy="477450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9" tIns="60939" rIns="60939" bIns="60939" numCol="1" spcCol="0" rtlCol="0" fromWordArt="0" anchor="ctr" anchorCtr="0" forceAA="0" compatLnSpc="1">
            <a:prstTxWarp prst="textNoShape">
              <a:avLst/>
            </a:prstTxWarp>
            <a:noAutofit/>
          </a:bodyPr>
          <a:lstStyle/>
          <a:p>
            <a:pPr algn="ctr" defTabSz="121839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7236394"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7395101"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sz="5400" dirty="0" smtClean="0"/>
              <a:t>Fault and Update Domains</a:t>
            </a:r>
            <a:endParaRPr lang="en-NZ" sz="5400" dirty="0"/>
          </a:p>
        </p:txBody>
      </p:sp>
      <p:sp>
        <p:nvSpPr>
          <p:cNvPr id="3" name="Rectangle 2"/>
          <p:cNvSpPr/>
          <p:nvPr>
            <p:custDataLst>
              <p:tags r:id="rId3"/>
            </p:custDataLst>
          </p:nvPr>
        </p:nvSpPr>
        <p:spPr bwMode="auto">
          <a:xfrm>
            <a:off x="2250736"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2409443"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7084"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1402"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1402"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0479"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1402"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1402"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7060"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706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706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706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1544" y="2739537"/>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1544"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88867"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0034" y="2739537"/>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1169" y="242294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1169"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3332" y="244140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3332"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42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smtClean="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0736"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09443"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6394"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5101"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2323"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2323"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7084"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7084"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2740"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2740"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1402" y="3311024"/>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1402"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7060"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7060"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6541"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1298"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0445" y="4027764"/>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0882"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49757"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2428"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1047"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5010"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349972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5008195" y="2123827"/>
            <a:ext cx="5193879"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34" name="Rectangle 33"/>
          <p:cNvSpPr/>
          <p:nvPr>
            <p:custDataLst>
              <p:tags r:id="rId3"/>
            </p:custDataLst>
          </p:nvPr>
        </p:nvSpPr>
        <p:spPr bwMode="auto">
          <a:xfrm>
            <a:off x="1858272" y="2123825"/>
            <a:ext cx="3047206" cy="30472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7" name="Rectangle 26"/>
          <p:cNvSpPr/>
          <p:nvPr/>
        </p:nvSpPr>
        <p:spPr bwMode="auto">
          <a:xfrm>
            <a:off x="2271400" y="2556367"/>
            <a:ext cx="2193989" cy="21939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SQL Server</a:t>
            </a:r>
            <a:endParaRPr lang="en-US" sz="1600" b="1" dirty="0">
              <a:ln>
                <a:solidFill>
                  <a:srgbClr val="FFFFFF">
                    <a:alpha val="0"/>
                  </a:srgbClr>
                </a:solidFill>
              </a:ln>
              <a:solidFill>
                <a:schemeClr val="tx2"/>
              </a:solidFill>
            </a:endParaRPr>
          </a:p>
        </p:txBody>
      </p:sp>
      <p:sp>
        <p:nvSpPr>
          <p:cNvPr id="19" name="Rectangle 18"/>
          <p:cNvSpPr/>
          <p:nvPr/>
        </p:nvSpPr>
        <p:spPr bwMode="auto">
          <a:xfrm>
            <a:off x="5318353" y="2556367"/>
            <a:ext cx="2193989" cy="21939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SQL Server 1</a:t>
            </a:r>
            <a:endParaRPr lang="en-US" sz="1600" b="1" dirty="0">
              <a:ln>
                <a:solidFill>
                  <a:srgbClr val="FFFFFF">
                    <a:alpha val="0"/>
                  </a:srgbClr>
                </a:solidFill>
              </a:ln>
              <a:solidFill>
                <a:schemeClr val="tx2"/>
              </a:solidFill>
            </a:endParaRPr>
          </a:p>
        </p:txBody>
      </p:sp>
      <p:sp>
        <p:nvSpPr>
          <p:cNvPr id="31" name="Rectangle 30"/>
          <p:cNvSpPr/>
          <p:nvPr/>
        </p:nvSpPr>
        <p:spPr bwMode="auto">
          <a:xfrm>
            <a:off x="7570019" y="2556367"/>
            <a:ext cx="2193989" cy="21939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SQL Server 2</a:t>
            </a:r>
            <a:endParaRPr lang="en-US" sz="1600" b="1" dirty="0">
              <a:ln>
                <a:solidFill>
                  <a:srgbClr val="FFFFFF">
                    <a:alpha val="0"/>
                  </a:srgbClr>
                </a:solidFill>
              </a:ln>
              <a:solidFill>
                <a:schemeClr val="tx2"/>
              </a:solidFill>
            </a:endParaRPr>
          </a:p>
        </p:txBody>
      </p:sp>
      <p:graphicFrame>
        <p:nvGraphicFramePr>
          <p:cNvPr id="10" name="Object 9" hidden="1"/>
          <p:cNvGraphicFramePr>
            <a:graphicFrameLocks noChangeAspect="1"/>
          </p:cNvGraphicFramePr>
          <p:nvPr>
            <p:custDataLst>
              <p:tags r:id="rId4"/>
            </p:custDataLst>
            <p:extLst/>
          </p:nvPr>
        </p:nvGraphicFramePr>
        <p:xfrm>
          <a:off x="1" y="899"/>
          <a:ext cx="158751" cy="158709"/>
        </p:xfrm>
        <a:graphic>
          <a:graphicData uri="http://schemas.openxmlformats.org/presentationml/2006/ole">
            <mc:AlternateContent xmlns:mc="http://schemas.openxmlformats.org/markup-compatibility/2006">
              <mc:Choice xmlns:v="urn:schemas-microsoft-com:vml" Requires="v">
                <p:oleObj spid="_x0000_s4110"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899"/>
                        <a:ext cx="158751" cy="158709"/>
                      </a:xfrm>
                      <a:prstGeom prst="rect">
                        <a:avLst/>
                      </a:prstGeom>
                    </p:spPr>
                  </p:pic>
                </p:oleObj>
              </mc:Fallback>
            </mc:AlternateContent>
          </a:graphicData>
        </a:graphic>
      </p:graphicFrame>
      <p:sp>
        <p:nvSpPr>
          <p:cNvPr id="4" name="Title 3"/>
          <p:cNvSpPr>
            <a:spLocks noGrp="1"/>
          </p:cNvSpPr>
          <p:nvPr>
            <p:ph type="title"/>
            <p:custDataLst>
              <p:tags r:id="rId5"/>
            </p:custDataLst>
          </p:nvPr>
        </p:nvSpPr>
        <p:spPr/>
        <p:txBody>
          <a:bodyPr/>
          <a:lstStyle/>
          <a:p>
            <a:r>
              <a:rPr lang="en-US" sz="5400" dirty="0" smtClean="0"/>
              <a:t>How Does this Relate to SLA?</a:t>
            </a:r>
            <a:endParaRPr lang="en-US" sz="5400" dirty="0"/>
          </a:p>
        </p:txBody>
      </p:sp>
      <p:sp>
        <p:nvSpPr>
          <p:cNvPr id="28" name="Freeform 11"/>
          <p:cNvSpPr>
            <a:spLocks noEditPoints="1"/>
          </p:cNvSpPr>
          <p:nvPr/>
        </p:nvSpPr>
        <p:spPr bwMode="auto">
          <a:xfrm>
            <a:off x="3011193" y="-1151906"/>
            <a:ext cx="1183920" cy="98938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1">
              <a:lumMod val="75000"/>
            </a:schemeClr>
          </a:solidFill>
          <a:ln w="19050">
            <a:noFill/>
          </a:ln>
        </p:spPr>
        <p:txBody>
          <a:bodyPr vert="horz" wrap="square" lIns="121883" tIns="60941" rIns="121883" bIns="60941" numCol="1" anchor="t" anchorCtr="0" compatLnSpc="1">
            <a:prstTxWarp prst="textNoShape">
              <a:avLst/>
            </a:prstTxWarp>
          </a:bodyPr>
          <a:lstStyle/>
          <a:p>
            <a:endParaRPr lang="en-US" sz="3199" dirty="0"/>
          </a:p>
        </p:txBody>
      </p:sp>
      <p:sp>
        <p:nvSpPr>
          <p:cNvPr id="35" name="Rectangle 34"/>
          <p:cNvSpPr/>
          <p:nvPr>
            <p:custDataLst>
              <p:tags r:id="rId6"/>
            </p:custDataLst>
          </p:nvPr>
        </p:nvSpPr>
        <p:spPr bwMode="auto">
          <a:xfrm>
            <a:off x="1858272" y="5177327"/>
            <a:ext cx="304720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a:t>
            </a:r>
          </a:p>
        </p:txBody>
      </p:sp>
      <p:sp>
        <p:nvSpPr>
          <p:cNvPr id="38" name="Rectangle 37"/>
          <p:cNvSpPr/>
          <p:nvPr>
            <p:custDataLst>
              <p:tags r:id="rId7"/>
            </p:custDataLst>
          </p:nvPr>
        </p:nvSpPr>
        <p:spPr bwMode="auto">
          <a:xfrm>
            <a:off x="5008196" y="5171034"/>
            <a:ext cx="519387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45" name="Rectangle 44"/>
          <p:cNvSpPr/>
          <p:nvPr>
            <p:custDataLst>
              <p:tags r:id="rId8"/>
            </p:custDataLst>
          </p:nvPr>
        </p:nvSpPr>
        <p:spPr bwMode="auto">
          <a:xfrm>
            <a:off x="5008198" y="1514221"/>
            <a:ext cx="5193876"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22" name="Picture 21"/>
          <p:cNvPicPr>
            <a:picLocks noChangeAspect="1"/>
          </p:cNvPicPr>
          <p:nvPr/>
        </p:nvPicPr>
        <p:blipFill>
          <a:blip r:embed="rId13">
            <a:grayscl/>
          </a:blip>
          <a:stretch>
            <a:fillRect/>
          </a:stretch>
        </p:blipFill>
        <p:spPr>
          <a:xfrm>
            <a:off x="2609591" y="2947145"/>
            <a:ext cx="1374012" cy="1255562"/>
          </a:xfrm>
          <a:prstGeom prst="rect">
            <a:avLst/>
          </a:prstGeom>
        </p:spPr>
      </p:pic>
      <p:pic>
        <p:nvPicPr>
          <p:cNvPr id="23" name="Picture 22"/>
          <p:cNvPicPr>
            <a:picLocks noChangeAspect="1"/>
          </p:cNvPicPr>
          <p:nvPr/>
        </p:nvPicPr>
        <p:blipFill>
          <a:blip r:embed="rId13">
            <a:grayscl/>
          </a:blip>
          <a:stretch>
            <a:fillRect/>
          </a:stretch>
        </p:blipFill>
        <p:spPr>
          <a:xfrm>
            <a:off x="5666511" y="2972636"/>
            <a:ext cx="1374012" cy="1255562"/>
          </a:xfrm>
          <a:prstGeom prst="rect">
            <a:avLst/>
          </a:prstGeom>
        </p:spPr>
      </p:pic>
      <p:pic>
        <p:nvPicPr>
          <p:cNvPr id="25" name="Picture 24"/>
          <p:cNvPicPr>
            <a:picLocks noChangeAspect="1"/>
          </p:cNvPicPr>
          <p:nvPr/>
        </p:nvPicPr>
        <p:blipFill>
          <a:blip r:embed="rId13">
            <a:grayscl/>
          </a:blip>
          <a:stretch>
            <a:fillRect/>
          </a:stretch>
        </p:blipFill>
        <p:spPr>
          <a:xfrm>
            <a:off x="7980007" y="3026888"/>
            <a:ext cx="1374012" cy="1255562"/>
          </a:xfrm>
          <a:prstGeom prst="rect">
            <a:avLst/>
          </a:prstGeom>
        </p:spPr>
      </p:pic>
    </p:spTree>
    <p:extLst>
      <p:ext uri="{BB962C8B-B14F-4D97-AF65-F5344CB8AC3E}">
        <p14:creationId xmlns:p14="http://schemas.microsoft.com/office/powerpoint/2010/main" val="1119652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467176" y="4885405"/>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Server2</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5" name="Rectangle 54"/>
          <p:cNvSpPr/>
          <p:nvPr/>
        </p:nvSpPr>
        <p:spPr bwMode="auto">
          <a:xfrm>
            <a:off x="7467176" y="1836599"/>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Server1</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2" name="Title 1"/>
          <p:cNvSpPr>
            <a:spLocks noGrp="1"/>
          </p:cNvSpPr>
          <p:nvPr>
            <p:ph type="title"/>
          </p:nvPr>
        </p:nvSpPr>
        <p:spPr/>
        <p:txBody>
          <a:bodyPr/>
          <a:lstStyle/>
          <a:p>
            <a:r>
              <a:rPr lang="en-US" sz="5400" dirty="0" smtClean="0"/>
              <a:t>End to End Highly Available Solution</a:t>
            </a:r>
            <a:br>
              <a:rPr lang="en-US" sz="5400" dirty="0" smtClean="0"/>
            </a:br>
            <a:r>
              <a:rPr lang="en-US" sz="4000" dirty="0" smtClean="0">
                <a:solidFill>
                  <a:schemeClr val="tx2"/>
                </a:solidFill>
              </a:rPr>
              <a:t>Redundancy at every level</a:t>
            </a:r>
            <a:endParaRPr lang="en-US" sz="5400" dirty="0">
              <a:solidFill>
                <a:schemeClr val="tx2"/>
              </a:solidFill>
            </a:endParaRPr>
          </a:p>
        </p:txBody>
      </p:sp>
      <p:sp>
        <p:nvSpPr>
          <p:cNvPr id="27" name="Down Arrow 26"/>
          <p:cNvSpPr/>
          <p:nvPr/>
        </p:nvSpPr>
        <p:spPr bwMode="auto">
          <a:xfrm rot="18387314">
            <a:off x="2643628" y="3436075"/>
            <a:ext cx="333681" cy="897524"/>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44" name="Rectangle 43"/>
          <p:cNvSpPr/>
          <p:nvPr/>
        </p:nvSpPr>
        <p:spPr bwMode="auto">
          <a:xfrm>
            <a:off x="3733564" y="4349454"/>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3798653" y="523298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3733564" y="2394246"/>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3798653" y="327777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930237" y="4260834"/>
            <a:ext cx="535216" cy="443070"/>
          </a:xfrm>
          <a:prstGeom prst="rect">
            <a:avLst/>
          </a:prstGeom>
          <a:noFill/>
        </p:spPr>
        <p:txBody>
          <a:bodyPr wrap="square" lIns="0" tIns="0" rIns="0" bIns="0" rtlCol="0">
            <a:spAutoFit/>
          </a:bodyPr>
          <a:lstStyle/>
          <a:p>
            <a:pPr defTabSz="1218845">
              <a:lnSpc>
                <a:spcPct val="90000"/>
              </a:lnSpc>
              <a:spcBef>
                <a:spcPct val="20000"/>
              </a:spcBef>
              <a:buSzPct val="80000"/>
            </a:pPr>
            <a:r>
              <a:rPr lang="en-US" sz="3199"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3465453" y="3715718"/>
            <a:ext cx="342676" cy="766651"/>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3465453" y="4482369"/>
            <a:ext cx="333200" cy="109141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8432705" y="3587883"/>
            <a:ext cx="349528" cy="1314660"/>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61" name="Rectangle 60"/>
          <p:cNvSpPr/>
          <p:nvPr/>
        </p:nvSpPr>
        <p:spPr bwMode="auto">
          <a:xfrm>
            <a:off x="9124712" y="3603662"/>
            <a:ext cx="541802" cy="128146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91420" tIns="45711" rIns="91420" bIns="45711" numCol="1" rtlCol="0" anchor="ctr" anchorCtr="0" compatLnSpc="1">
            <a:prstTxWarp prst="textNoShape">
              <a:avLst/>
            </a:prstTxWarp>
          </a:bodyPr>
          <a:lstStyle/>
          <a:p>
            <a:pPr marL="0" lvl="1" algn="ctr" defTabSz="913878" fontAlgn="base">
              <a:spcBef>
                <a:spcPct val="0"/>
              </a:spcBef>
              <a:spcAft>
                <a:spcPct val="0"/>
              </a:spcAft>
              <a:buClr>
                <a:srgbClr val="FFC000"/>
              </a:buClr>
              <a:defRPr/>
            </a:pPr>
            <a:r>
              <a:rPr lang="en-US" sz="1600" kern="0" spc="-51"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7445661" y="1836426"/>
            <a:ext cx="2368542" cy="481604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66" name="Rectangle 65"/>
          <p:cNvSpPr/>
          <p:nvPr/>
        </p:nvSpPr>
        <p:spPr bwMode="auto">
          <a:xfrm>
            <a:off x="3733564" y="2394247"/>
            <a:ext cx="2167627" cy="3722272"/>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0" name="Group 9"/>
          <p:cNvGrpSpPr/>
          <p:nvPr/>
        </p:nvGrpSpPr>
        <p:grpSpPr>
          <a:xfrm>
            <a:off x="508001" y="2394246"/>
            <a:ext cx="1799771" cy="1799302"/>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b" anchorCtr="0" forceAA="0" compatLnSpc="1">
              <a:prstTxWarp prst="textNoShape">
                <a:avLst/>
              </a:prstTxWarp>
              <a:noAutofit/>
            </a:bodyPr>
            <a:lstStyle/>
            <a:p>
              <a:pPr defTabSz="913993"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121888" tIns="60944" rIns="121888" bIns="60944" numCol="1" anchor="t" anchorCtr="0" compatLnSpc="1">
                <a:prstTxWarp prst="textNoShape">
                  <a:avLst/>
                </a:prstTxWarp>
              </a:bodyPr>
              <a:lstStyle/>
              <a:p>
                <a:pPr algn="ctr" defTabSz="1218845"/>
                <a:endParaRPr lang="en-US" sz="3199" dirty="0">
                  <a:solidFill>
                    <a:srgbClr val="292929"/>
                  </a:solidFill>
                </a:endParaRPr>
              </a:p>
            </p:txBody>
          </p:sp>
        </p:grpSp>
      </p:grpSp>
      <p:cxnSp>
        <p:nvCxnSpPr>
          <p:cNvPr id="5" name="Straight Arrow Connector 4"/>
          <p:cNvCxnSpPr>
            <a:stCxn id="66" idx="3"/>
            <a:endCxn id="65" idx="1"/>
          </p:cNvCxnSpPr>
          <p:nvPr/>
        </p:nvCxnSpPr>
        <p:spPr>
          <a:xfrm flipV="1">
            <a:off x="5901190" y="4244447"/>
            <a:ext cx="1544470" cy="1093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05948" y="1845660"/>
            <a:ext cx="1010277"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SQL-AVSET</a:t>
            </a:r>
          </a:p>
        </p:txBody>
      </p:sp>
      <p:sp>
        <p:nvSpPr>
          <p:cNvPr id="62" name="TextBox 61"/>
          <p:cNvSpPr txBox="1"/>
          <p:nvPr/>
        </p:nvSpPr>
        <p:spPr>
          <a:xfrm>
            <a:off x="6050638" y="2388419"/>
            <a:ext cx="867610"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IIS-AVSET</a:t>
            </a:r>
          </a:p>
        </p:txBody>
      </p:sp>
      <p:pic>
        <p:nvPicPr>
          <p:cNvPr id="28" name="Picture 27"/>
          <p:cNvPicPr>
            <a:picLocks noChangeAspect="1"/>
          </p:cNvPicPr>
          <p:nvPr/>
        </p:nvPicPr>
        <p:blipFill>
          <a:blip r:embed="rId5">
            <a:duotone>
              <a:prstClr val="black"/>
              <a:srgbClr val="0070C0">
                <a:tint val="45000"/>
                <a:satMod val="400000"/>
              </a:srgbClr>
            </a:duotone>
          </a:blip>
          <a:stretch>
            <a:fillRect/>
          </a:stretch>
        </p:blipFill>
        <p:spPr>
          <a:xfrm>
            <a:off x="7954023" y="2043411"/>
            <a:ext cx="1240121" cy="1133213"/>
          </a:xfrm>
          <a:prstGeom prst="rect">
            <a:avLst/>
          </a:prstGeom>
          <a:ln>
            <a:noFill/>
          </a:ln>
        </p:spPr>
      </p:pic>
      <p:pic>
        <p:nvPicPr>
          <p:cNvPr id="29" name="Picture 28"/>
          <p:cNvPicPr>
            <a:picLocks noChangeAspect="1"/>
          </p:cNvPicPr>
          <p:nvPr/>
        </p:nvPicPr>
        <p:blipFill>
          <a:blip r:embed="rId5">
            <a:duotone>
              <a:prstClr val="black"/>
              <a:srgbClr val="0070C0">
                <a:tint val="45000"/>
                <a:satMod val="400000"/>
              </a:srgbClr>
            </a:duotone>
          </a:blip>
          <a:stretch>
            <a:fillRect/>
          </a:stretch>
        </p:blipFill>
        <p:spPr>
          <a:xfrm>
            <a:off x="7987408" y="5062040"/>
            <a:ext cx="1240121" cy="1133213"/>
          </a:xfrm>
          <a:prstGeom prst="rect">
            <a:avLst/>
          </a:prstGeom>
          <a:ln>
            <a:noFill/>
          </a:ln>
        </p:spPr>
      </p:pic>
    </p:spTree>
    <p:extLst>
      <p:ext uri="{BB962C8B-B14F-4D97-AF65-F5344CB8AC3E}">
        <p14:creationId xmlns:p14="http://schemas.microsoft.com/office/powerpoint/2010/main" val="487424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Configuring Load Balancing and High Availability </a:t>
            </a:r>
            <a:endParaRPr lang="en-US" dirty="0"/>
          </a:p>
        </p:txBody>
      </p:sp>
    </p:spTree>
    <p:extLst>
      <p:ext uri="{BB962C8B-B14F-4D97-AF65-F5344CB8AC3E}">
        <p14:creationId xmlns:p14="http://schemas.microsoft.com/office/powerpoint/2010/main" val="1924389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Disks</a:t>
            </a:r>
            <a:endParaRPr lang="en-US" dirty="0"/>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VM disk 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6772"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2268" y="1169662"/>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60"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4287"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5932" y="3505180"/>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230850023"/>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a:t>
            </a:r>
            <a:r>
              <a:rPr lang="en-US" sz="5400" dirty="0" smtClean="0"/>
              <a:t>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5655"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5573" y="1191349"/>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07"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1151" y="2494604"/>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7081" y="380990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025067164"/>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a:t>
            </a:r>
            <a:r>
              <a:rPr lang="en-US" sz="5400" dirty="0" smtClean="0"/>
              <a:t>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5657" y="2819559"/>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7851" y="1339816"/>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sp>
        <p:nvSpPr>
          <p:cNvPr id="4" name="Rectangle 3"/>
          <p:cNvSpPr/>
          <p:nvPr/>
        </p:nvSpPr>
        <p:spPr bwMode="auto">
          <a:xfrm>
            <a:off x="429768" y="407653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35"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7164" y="2819559"/>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486683488"/>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Persistent Disk Management</a:t>
            </a:r>
            <a:endParaRPr lang="en-US" sz="5400" dirty="0"/>
          </a:p>
        </p:txBody>
      </p:sp>
      <p:sp>
        <p:nvSpPr>
          <p:cNvPr id="4" name="Text Placeholder 3"/>
          <p:cNvSpPr>
            <a:spLocks noGrp="1"/>
          </p:cNvSpPr>
          <p:nvPr>
            <p:ph type="body" sz="quarter" idx="4294967295"/>
          </p:nvPr>
        </p:nvSpPr>
        <p:spPr>
          <a:xfrm>
            <a:off x="556595" y="4860235"/>
            <a:ext cx="11149013" cy="1456402"/>
          </a:xfrm>
        </p:spPr>
        <p:txBody>
          <a:bodyPr/>
          <a:lstStyle/>
          <a:p>
            <a:pPr marL="460261" indent="-457086">
              <a:buFont typeface="Arial" pitchFamily="34" charset="0"/>
              <a:buChar char="•"/>
            </a:pPr>
            <a:r>
              <a:rPr lang="en-US" sz="2666" dirty="0"/>
              <a:t>C:\ = OS Disk</a:t>
            </a:r>
          </a:p>
          <a:p>
            <a:pPr marL="460261" indent="-457086">
              <a:buFont typeface="Arial" pitchFamily="34" charset="0"/>
              <a:buChar char="•"/>
            </a:pPr>
            <a:r>
              <a:rPr lang="en-US" sz="2666" dirty="0">
                <a:solidFill>
                  <a:schemeClr val="tx2"/>
                </a:solidFill>
              </a:rPr>
              <a:t>D:\ = Non-Persistent Cache Disk</a:t>
            </a:r>
          </a:p>
          <a:p>
            <a:pPr marL="460261" indent="-457086">
              <a:buFont typeface="Arial" pitchFamily="34" charset="0"/>
              <a:buChar char="•"/>
            </a:pPr>
            <a:r>
              <a:rPr lang="en-US" sz="2666" dirty="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1589690272"/>
              </p:ext>
            </p:extLst>
          </p:nvPr>
        </p:nvGraphicFramePr>
        <p:xfrm>
          <a:off x="519113" y="1477457"/>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Windows Azure </a:t>
            </a:r>
            <a:r>
              <a:rPr lang="en-US" sz="8800" dirty="0" smtClean="0"/>
              <a:t>VMs</a:t>
            </a:r>
            <a:endParaRPr lang="en-US" dirty="0"/>
          </a:p>
        </p:txBody>
      </p:sp>
    </p:spTree>
    <p:extLst>
      <p:ext uri="{BB962C8B-B14F-4D97-AF65-F5344CB8AC3E}">
        <p14:creationId xmlns:p14="http://schemas.microsoft.com/office/powerpoint/2010/main" val="3285361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Disk Caching</a:t>
            </a:r>
            <a:endParaRPr lang="en-US" sz="5400" dirty="0"/>
          </a:p>
        </p:txBody>
      </p:sp>
      <p:graphicFrame>
        <p:nvGraphicFramePr>
          <p:cNvPr id="3" name="Table 2"/>
          <p:cNvGraphicFramePr>
            <a:graphicFrameLocks noGrp="1"/>
          </p:cNvGraphicFramePr>
          <p:nvPr>
            <p:extLst>
              <p:ext uri="{D42A27DB-BD31-4B8C-83A1-F6EECF244321}">
                <p14:modId xmlns:p14="http://schemas.microsoft.com/office/powerpoint/2010/main" val="1554742735"/>
              </p:ext>
            </p:extLst>
          </p:nvPr>
        </p:nvGraphicFramePr>
        <p:xfrm>
          <a:off x="1206074" y="1675357"/>
          <a:ext cx="9823046" cy="2270664"/>
        </p:xfrm>
        <a:graphic>
          <a:graphicData uri="http://schemas.openxmlformats.org/drawingml/2006/table">
            <a:tbl>
              <a:tblPr firstRow="1" bandRow="1">
                <a:tableStyleId>{B301B821-A1FF-4177-AEE7-76D212191A09}</a:tableStyleId>
              </a:tblPr>
              <a:tblGrid>
                <a:gridCol w="2708628"/>
                <a:gridCol w="2708628"/>
                <a:gridCol w="4405790"/>
              </a:tblGrid>
              <a:tr h="500927">
                <a:tc>
                  <a:txBody>
                    <a:bodyPr/>
                    <a:lstStyle/>
                    <a:p>
                      <a:r>
                        <a:rPr lang="en-US" sz="2500" dirty="0" smtClean="0"/>
                        <a:t>Disk Type</a:t>
                      </a:r>
                      <a:endParaRPr lang="en-US" sz="2500" dirty="0">
                        <a:solidFill>
                          <a:schemeClr val="bg1"/>
                        </a:solidFill>
                      </a:endParaRPr>
                    </a:p>
                  </a:txBody>
                  <a:tcPr marL="121888" marR="121888" marT="60944" marB="60944"/>
                </a:tc>
                <a:tc>
                  <a:txBody>
                    <a:bodyPr/>
                    <a:lstStyle/>
                    <a:p>
                      <a:r>
                        <a:rPr lang="en-US" sz="2500" dirty="0" smtClean="0"/>
                        <a:t>Default</a:t>
                      </a:r>
                      <a:endParaRPr lang="en-US" sz="2500" dirty="0">
                        <a:solidFill>
                          <a:schemeClr val="bg1"/>
                        </a:solidFill>
                      </a:endParaRPr>
                    </a:p>
                  </a:txBody>
                  <a:tcPr marL="121888" marR="121888" marT="60944" marB="60944"/>
                </a:tc>
                <a:tc>
                  <a:txBody>
                    <a:bodyPr/>
                    <a:lstStyle/>
                    <a:p>
                      <a:r>
                        <a:rPr lang="en-US" sz="2500" dirty="0" smtClean="0"/>
                        <a:t>Supported</a:t>
                      </a:r>
                      <a:endParaRPr lang="en-US" sz="2500" dirty="0">
                        <a:solidFill>
                          <a:schemeClr val="bg1"/>
                        </a:solidFill>
                      </a:endParaRPr>
                    </a:p>
                  </a:txBody>
                  <a:tcPr marL="121888" marR="121888" marT="60944" marB="60944"/>
                </a:tc>
              </a:tr>
              <a:tr h="879965">
                <a:tc>
                  <a:txBody>
                    <a:bodyPr/>
                    <a:lstStyle/>
                    <a:p>
                      <a:r>
                        <a:rPr lang="en-US" sz="2500" dirty="0" smtClean="0"/>
                        <a:t>OS Disk</a:t>
                      </a:r>
                      <a:endParaRPr lang="en-US" sz="2500" dirty="0">
                        <a:solidFill>
                          <a:schemeClr val="bg1"/>
                        </a:solidFill>
                      </a:endParaRPr>
                    </a:p>
                  </a:txBody>
                  <a:tcPr marL="121888" marR="121888" marT="60944" marB="60944"/>
                </a:tc>
                <a:tc>
                  <a:txBody>
                    <a:bodyPr/>
                    <a:lstStyle/>
                    <a:p>
                      <a:r>
                        <a:rPr lang="en-US" sz="2500" dirty="0" smtClean="0"/>
                        <a:t>ReadWrite</a:t>
                      </a:r>
                      <a:endParaRPr lang="en-US" sz="2500" dirty="0">
                        <a:solidFill>
                          <a:schemeClr val="bg1"/>
                        </a:solidFill>
                      </a:endParaRPr>
                    </a:p>
                  </a:txBody>
                  <a:tcPr marL="121888" marR="121888" marT="60944" marB="60944"/>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sz="2500" dirty="0" smtClean="0"/>
                        <a:t>Read-only</a:t>
                      </a:r>
                      <a:r>
                        <a:rPr lang="en-US" sz="2500" baseline="0" dirty="0" smtClean="0"/>
                        <a:t> and ReadWrite</a:t>
                      </a:r>
                      <a:endParaRPr lang="en-US" sz="2500" dirty="0" smtClean="0"/>
                    </a:p>
                    <a:p>
                      <a:endParaRPr lang="en-US" sz="2500" dirty="0">
                        <a:solidFill>
                          <a:schemeClr val="bg1"/>
                        </a:solidFill>
                      </a:endParaRPr>
                    </a:p>
                  </a:txBody>
                  <a:tcPr marL="121888" marR="121888" marT="60944" marB="60944"/>
                </a:tc>
              </a:tr>
              <a:tr h="879965">
                <a:tc>
                  <a:txBody>
                    <a:bodyPr/>
                    <a:lstStyle/>
                    <a:p>
                      <a:r>
                        <a:rPr lang="en-US" sz="2500" dirty="0" smtClean="0"/>
                        <a:t>Data Disk</a:t>
                      </a:r>
                      <a:endParaRPr lang="en-US" sz="2500" dirty="0">
                        <a:solidFill>
                          <a:schemeClr val="bg1"/>
                        </a:solidFill>
                      </a:endParaRPr>
                    </a:p>
                  </a:txBody>
                  <a:tcPr marL="121888" marR="121888" marT="60944" marB="60944"/>
                </a:tc>
                <a:tc>
                  <a:txBody>
                    <a:bodyPr/>
                    <a:lstStyle/>
                    <a:p>
                      <a:r>
                        <a:rPr lang="en-US" sz="2500" dirty="0" smtClean="0"/>
                        <a:t>None</a:t>
                      </a:r>
                      <a:endParaRPr lang="en-US" sz="2500" dirty="0">
                        <a:solidFill>
                          <a:schemeClr val="bg1"/>
                        </a:solidFill>
                      </a:endParaRPr>
                    </a:p>
                  </a:txBody>
                  <a:tcPr marL="121888" marR="121888" marT="60944" marB="60944"/>
                </a:tc>
                <a:tc>
                  <a:txBody>
                    <a:bodyPr/>
                    <a:lstStyle/>
                    <a:p>
                      <a:r>
                        <a:rPr lang="en-US" sz="2500" dirty="0" smtClean="0"/>
                        <a:t>None, Read-only</a:t>
                      </a:r>
                      <a:r>
                        <a:rPr lang="en-US" sz="2500" baseline="0" dirty="0" smtClean="0"/>
                        <a:t> and ReadWrite</a:t>
                      </a:r>
                      <a:endParaRPr lang="en-US" sz="2500" dirty="0">
                        <a:solidFill>
                          <a:schemeClr val="bg1"/>
                        </a:solidFill>
                      </a:endParaRPr>
                    </a:p>
                  </a:txBody>
                  <a:tcPr marL="121888" marR="121888" marT="60944" marB="60944"/>
                </a:tc>
              </a:tr>
            </a:tbl>
          </a:graphicData>
        </a:graphic>
      </p:graphicFrame>
      <p:sp>
        <p:nvSpPr>
          <p:cNvPr id="5" name="TextBox 4"/>
          <p:cNvSpPr txBox="1"/>
          <p:nvPr/>
        </p:nvSpPr>
        <p:spPr>
          <a:xfrm>
            <a:off x="1176486" y="3955300"/>
            <a:ext cx="9852634" cy="615360"/>
          </a:xfrm>
          <a:prstGeom prst="rect">
            <a:avLst/>
          </a:prstGeom>
          <a:solidFill>
            <a:schemeClr val="tx2"/>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solidFill>
                  <a:schemeClr val="bg1"/>
                </a:solidFill>
              </a:rPr>
              <a:t>Modify using Set-AzureOSDisk or Set-AzureDataDisk</a:t>
            </a: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Persistent Disks and Highly Durable</a:t>
            </a:r>
            <a:endParaRPr lang="en-US" sz="5400" dirty="0"/>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7867" y="3835050"/>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58491" y="4450070"/>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7868" y="3833927"/>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6324"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5510" y="4593447"/>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5191"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1766"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3467" y="3833927"/>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0790"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4"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5"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46" name="Straight Connector 4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0"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1" name="Rectangle 50"/>
          <p:cNvSpPr/>
          <p:nvPr/>
        </p:nvSpPr>
        <p:spPr>
          <a:xfrm>
            <a:off x="477814" y="5587830"/>
            <a:ext cx="1461158" cy="861447"/>
          </a:xfrm>
          <a:prstGeom prst="rect">
            <a:avLst/>
          </a:prstGeom>
        </p:spPr>
        <p:txBody>
          <a:bodyPr wrap="none" lIns="121851" tIns="60925" rIns="121851" bIns="60925">
            <a:spAutoFit/>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3"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4"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55" name="Straight Connector 54"/>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9"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6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Images &amp; Disks</a:t>
            </a:r>
            <a:endParaRPr lang="en-US" dirty="0"/>
          </a:p>
        </p:txBody>
      </p:sp>
    </p:spTree>
    <p:extLst>
      <p:ext uri="{BB962C8B-B14F-4D97-AF65-F5344CB8AC3E}">
        <p14:creationId xmlns:p14="http://schemas.microsoft.com/office/powerpoint/2010/main" val="1940064138"/>
      </p:ext>
    </p:extLst>
  </p:cSld>
  <p:clrMapOvr>
    <a:masterClrMapping/>
  </p:clrMapOvr>
  <p:transition advTm="4277">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3028" y="1345215"/>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Disks and Images</a:t>
            </a:r>
            <a:endParaRPr lang="en-US" sz="5400" dirty="0"/>
          </a:p>
        </p:txBody>
      </p:sp>
      <p:grpSp>
        <p:nvGrpSpPr>
          <p:cNvPr id="6" name="Group 5"/>
          <p:cNvGrpSpPr/>
          <p:nvPr/>
        </p:nvGrpSpPr>
        <p:grpSpPr>
          <a:xfrm>
            <a:off x="1106087" y="1345215"/>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106088" y="4148411"/>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685915" y="1786613"/>
            <a:ext cx="7426920" cy="152618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Base OS image for new Virtual Machines</a:t>
            </a:r>
          </a:p>
          <a:p>
            <a:pPr>
              <a:lnSpc>
                <a:spcPct val="90000"/>
              </a:lnSpc>
              <a:spcBef>
                <a:spcPct val="20000"/>
              </a:spcBef>
              <a:buSzPct val="80000"/>
            </a:pPr>
            <a:r>
              <a:rPr lang="en-US" sz="3199" dirty="0">
                <a:solidFill>
                  <a:schemeClr val="tx2"/>
                </a:solidFill>
              </a:rPr>
              <a:t>Sys-Prepped/Generalized/Read Only </a:t>
            </a:r>
          </a:p>
          <a:p>
            <a:pPr>
              <a:lnSpc>
                <a:spcPct val="90000"/>
              </a:lnSpc>
              <a:spcBef>
                <a:spcPct val="20000"/>
              </a:spcBef>
              <a:buSzPct val="80000"/>
            </a:pPr>
            <a:r>
              <a:rPr lang="en-US" sz="3199" dirty="0">
                <a:solidFill>
                  <a:schemeClr val="tx2"/>
                </a:solidFill>
              </a:rPr>
              <a:t>Created by uploading or by capture</a:t>
            </a:r>
          </a:p>
        </p:txBody>
      </p:sp>
      <p:sp>
        <p:nvSpPr>
          <p:cNvPr id="37" name="Rectangle 36"/>
          <p:cNvSpPr/>
          <p:nvPr/>
        </p:nvSpPr>
        <p:spPr bwMode="auto">
          <a:xfrm>
            <a:off x="3560245" y="4148411"/>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1590" y="4582695"/>
            <a:ext cx="6786490" cy="196925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Writable Disks for Virtual Machines</a:t>
            </a:r>
          </a:p>
          <a:p>
            <a:pPr>
              <a:lnSpc>
                <a:spcPct val="90000"/>
              </a:lnSpc>
              <a:spcBef>
                <a:spcPct val="20000"/>
              </a:spcBef>
              <a:buSzPct val="80000"/>
            </a:pPr>
            <a:r>
              <a:rPr lang="en-US" sz="3199" dirty="0">
                <a:solidFill>
                  <a:schemeClr val="tx2"/>
                </a:solidFill>
              </a:rPr>
              <a:t>Created during VM creation or during upload of existing VHDs. </a:t>
            </a:r>
          </a:p>
          <a:p>
            <a:pPr>
              <a:lnSpc>
                <a:spcPct val="90000"/>
              </a:lnSpc>
              <a:spcBef>
                <a:spcPct val="20000"/>
              </a:spcBef>
              <a:buSzPct val="80000"/>
            </a:pPr>
            <a:r>
              <a:rPr lang="en-US" sz="3199"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17540"/>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59334" y="1317540"/>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08432"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110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399133" y="2898496"/>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08932"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3956" y="2931116"/>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3956" y="4876023"/>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30" name="Group 29"/>
          <p:cNvGrpSpPr/>
          <p:nvPr/>
        </p:nvGrpSpPr>
        <p:grpSpPr>
          <a:xfrm>
            <a:off x="4367663" y="3657286"/>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33" name="Left-Right Arrow 32"/>
          <p:cNvSpPr/>
          <p:nvPr/>
        </p:nvSpPr>
        <p:spPr bwMode="auto">
          <a:xfrm>
            <a:off x="2945632"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7148"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39261"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3712" y="3907981"/>
            <a:ext cx="1123499" cy="1026646"/>
          </a:xfrm>
          <a:prstGeom prst="rect">
            <a:avLst/>
          </a:prstGeom>
        </p:spPr>
      </p:pic>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30793"/>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08432"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3381" y="3236341"/>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On Premises Virtual Server</a:t>
            </a:r>
          </a:p>
        </p:txBody>
      </p:sp>
      <p:grpSp>
        <p:nvGrpSpPr>
          <p:cNvPr id="25" name="Group 24"/>
          <p:cNvGrpSpPr/>
          <p:nvPr/>
        </p:nvGrpSpPr>
        <p:grpSpPr>
          <a:xfrm>
            <a:off x="2629053"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6251100" y="1330793"/>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grpSp>
        <p:nvGrpSpPr>
          <p:cNvPr id="26" name="Group 25"/>
          <p:cNvGrpSpPr/>
          <p:nvPr/>
        </p:nvGrpSpPr>
        <p:grpSpPr>
          <a:xfrm>
            <a:off x="7902946" y="3857211"/>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Create Disk or</a:t>
              </a:r>
            </a:p>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638133"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solidFill>
                  <a:schemeClr val="tx2">
                    <a:alpha val="99000"/>
                  </a:schemeClr>
                </a:solidFill>
              </a:rPr>
              <a:t>Use Case</a:t>
            </a:r>
          </a:p>
          <a:p>
            <a:pPr marL="232738" indent="-232738">
              <a:lnSpc>
                <a:spcPct val="90000"/>
              </a:lnSpc>
              <a:spcBef>
                <a:spcPts val="800"/>
              </a:spcBef>
            </a:pPr>
            <a:r>
              <a:rPr lang="en-US" sz="1600" dirty="0">
                <a:solidFill>
                  <a:schemeClr val="tx2">
                    <a:alpha val="99000"/>
                  </a:schemeClr>
                </a:solidFill>
              </a:rPr>
              <a:t>Forklift Migration of VMs</a:t>
            </a:r>
          </a:p>
          <a:p>
            <a:pPr marL="232738" indent="-232738">
              <a:lnSpc>
                <a:spcPct val="90000"/>
              </a:lnSpc>
              <a:spcBef>
                <a:spcPts val="800"/>
              </a:spcBef>
            </a:pPr>
            <a:r>
              <a:rPr lang="en-US" sz="1600" dirty="0">
                <a:solidFill>
                  <a:schemeClr val="tx2">
                    <a:alpha val="99000"/>
                  </a:schemeClr>
                </a:solidFill>
              </a:rPr>
              <a:t>Sys Prepped Images</a:t>
            </a:r>
          </a:p>
          <a:p>
            <a:pPr marL="0" indent="0">
              <a:lnSpc>
                <a:spcPct val="90000"/>
              </a:lnSpc>
              <a:spcBef>
                <a:spcPts val="800"/>
              </a:spcBef>
              <a:buNone/>
            </a:pPr>
            <a:r>
              <a:rPr lang="en-US" sz="1866" dirty="0">
                <a:solidFill>
                  <a:schemeClr val="tx2">
                    <a:alpha val="99000"/>
                  </a:schemeClr>
                </a:solidFill>
              </a:rPr>
              <a:t>VHD Must Be Fixed Disk </a:t>
            </a:r>
          </a:p>
          <a:p>
            <a:pPr marL="0" indent="0">
              <a:lnSpc>
                <a:spcPct val="90000"/>
              </a:lnSpc>
              <a:spcBef>
                <a:spcPts val="800"/>
              </a:spcBef>
              <a:buNone/>
            </a:pPr>
            <a:r>
              <a:rPr lang="en-US" sz="1600" dirty="0">
                <a:solidFill>
                  <a:schemeClr val="tx2">
                    <a:alpha val="99000"/>
                  </a:schemeClr>
                </a:solidFill>
              </a:rPr>
              <a:t>* CSUpload Can Convert on Upload</a:t>
            </a:r>
          </a:p>
        </p:txBody>
      </p:sp>
      <p:sp>
        <p:nvSpPr>
          <p:cNvPr id="17" name="Right Arrow 16"/>
          <p:cNvSpPr/>
          <p:nvPr/>
        </p:nvSpPr>
        <p:spPr bwMode="auto">
          <a:xfrm>
            <a:off x="5409263"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28" name="Picture 27"/>
          <p:cNvPicPr>
            <a:picLocks noChangeAspect="1"/>
          </p:cNvPicPr>
          <p:nvPr/>
        </p:nvPicPr>
        <p:blipFill>
          <a:blip r:embed="rId4">
            <a:lum bright="-40000" contrast="-40000"/>
          </a:blip>
          <a:stretch>
            <a:fillRect/>
          </a:stretch>
        </p:blipFill>
        <p:spPr>
          <a:xfrm>
            <a:off x="6784606" y="4343207"/>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099261"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4696" y="4515742"/>
            <a:ext cx="1123499" cy="1026646"/>
          </a:xfrm>
          <a:prstGeom prst="rect">
            <a:avLst/>
          </a:prstGeom>
        </p:spPr>
      </p:pic>
    </p:spTree>
    <p:extLst>
      <p:ext uri="{BB962C8B-B14F-4D97-AF65-F5344CB8AC3E}">
        <p14:creationId xmlns:p14="http://schemas.microsoft.com/office/powerpoint/2010/main" val="1309289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7873" y="1291588"/>
            <a:ext cx="11173091" cy="518025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Imaging VMs in the Cloud</a:t>
            </a:r>
          </a:p>
        </p:txBody>
      </p:sp>
      <p:sp>
        <p:nvSpPr>
          <p:cNvPr id="4" name="Rectangle 3"/>
          <p:cNvSpPr/>
          <p:nvPr/>
        </p:nvSpPr>
        <p:spPr bwMode="auto">
          <a:xfrm>
            <a:off x="507873" y="1304287"/>
            <a:ext cx="11173091"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5778" y="5203703"/>
            <a:ext cx="1011091" cy="1125829"/>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Customize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4000130" y="5318705"/>
            <a:ext cx="1208617" cy="1010827"/>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Generalize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5" name="Group 44"/>
          <p:cNvGrpSpPr/>
          <p:nvPr/>
        </p:nvGrpSpPr>
        <p:grpSpPr>
          <a:xfrm>
            <a:off x="5388048" y="2885245"/>
            <a:ext cx="6089768" cy="34442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Capture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4" name="Right Arrow 33"/>
          <p:cNvSpPr/>
          <p:nvPr/>
        </p:nvSpPr>
        <p:spPr bwMode="auto">
          <a:xfrm>
            <a:off x="5232359" y="5700335"/>
            <a:ext cx="136872" cy="190894"/>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7" name="Group 6"/>
          <p:cNvGrpSpPr/>
          <p:nvPr/>
        </p:nvGrpSpPr>
        <p:grpSpPr>
          <a:xfrm>
            <a:off x="2629053" y="2287914"/>
            <a:ext cx="2754344" cy="2946275"/>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Base.VHD</a:t>
                </a: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Boot</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grpSp>
        <p:nvGrpSpPr>
          <p:cNvPr id="46" name="Group 45"/>
          <p:cNvGrpSpPr/>
          <p:nvPr/>
        </p:nvGrpSpPr>
        <p:grpSpPr>
          <a:xfrm>
            <a:off x="6737427" y="2363730"/>
            <a:ext cx="4771670" cy="385765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tx2">
                      <a:alpha val="99000"/>
                    </a:schemeClr>
                  </a:solidFill>
                  <a:latin typeface="+mn-lt"/>
                </a:rPr>
                <a:t>Capture VM Saves Customized Image to Your Image Library</a:t>
              </a:r>
            </a:p>
          </p:txBody>
        </p:sp>
      </p:grpSp>
      <p:pic>
        <p:nvPicPr>
          <p:cNvPr id="43" name="Picture 42"/>
          <p:cNvPicPr>
            <a:picLocks noChangeAspect="1"/>
          </p:cNvPicPr>
          <p:nvPr/>
        </p:nvPicPr>
        <p:blipFill>
          <a:blip r:embed="rId3">
            <a:lum bright="-40000" contrast="-40000"/>
          </a:blip>
          <a:stretch>
            <a:fillRect/>
          </a:stretch>
        </p:blipFill>
        <p:spPr>
          <a:xfrm>
            <a:off x="8605608" y="3677280"/>
            <a:ext cx="624991" cy="571113"/>
          </a:xfrm>
          <a:prstGeom prst="rect">
            <a:avLst/>
          </a:prstGeom>
        </p:spPr>
      </p:pic>
      <p:pic>
        <p:nvPicPr>
          <p:cNvPr id="44" name="Picture 43"/>
          <p:cNvPicPr>
            <a:picLocks noChangeAspect="1"/>
          </p:cNvPicPr>
          <p:nvPr/>
        </p:nvPicPr>
        <p:blipFill>
          <a:blip r:embed="rId3">
            <a:lum bright="-40000" contrast="-40000"/>
          </a:blip>
          <a:stretch>
            <a:fillRect/>
          </a:stretch>
        </p:blipFill>
        <p:spPr>
          <a:xfrm>
            <a:off x="8605608" y="4320292"/>
            <a:ext cx="624991" cy="571113"/>
          </a:xfrm>
          <a:prstGeom prst="rect">
            <a:avLst/>
          </a:prstGeom>
        </p:spPr>
      </p:pic>
      <p:pic>
        <p:nvPicPr>
          <p:cNvPr id="51" name="Picture 50"/>
          <p:cNvPicPr>
            <a:picLocks noChangeAspect="1"/>
          </p:cNvPicPr>
          <p:nvPr/>
        </p:nvPicPr>
        <p:blipFill>
          <a:blip r:embed="rId4">
            <a:lum bright="-40000" contrast="-40000"/>
          </a:blip>
          <a:stretch>
            <a:fillRect/>
          </a:stretch>
        </p:blipFill>
        <p:spPr>
          <a:xfrm>
            <a:off x="6794505" y="4265457"/>
            <a:ext cx="1068533" cy="1300823"/>
          </a:xfrm>
          <a:prstGeom prst="rect">
            <a:avLst/>
          </a:prstGeom>
        </p:spPr>
      </p:pic>
      <p:pic>
        <p:nvPicPr>
          <p:cNvPr id="50" name="Picture 49"/>
          <p:cNvPicPr>
            <a:picLocks noChangeAspect="1"/>
          </p:cNvPicPr>
          <p:nvPr/>
        </p:nvPicPr>
        <p:blipFill>
          <a:blip r:embed="rId3">
            <a:lum bright="-40000" contrast="-40000"/>
          </a:blip>
          <a:stretch>
            <a:fillRect/>
          </a:stretch>
        </p:blipFill>
        <p:spPr>
          <a:xfrm>
            <a:off x="8605608" y="5029461"/>
            <a:ext cx="624991" cy="571113"/>
          </a:xfrm>
          <a:prstGeom prst="rect">
            <a:avLst/>
          </a:prstGeom>
        </p:spPr>
      </p:pic>
      <p:pic>
        <p:nvPicPr>
          <p:cNvPr id="52" name="Picture 51"/>
          <p:cNvPicPr>
            <a:picLocks noChangeAspect="1"/>
          </p:cNvPicPr>
          <p:nvPr/>
        </p:nvPicPr>
        <p:blipFill>
          <a:blip r:embed="rId4">
            <a:lum bright="-40000" contrast="-40000"/>
          </a:blip>
          <a:stretch>
            <a:fillRect/>
          </a:stretch>
        </p:blipFill>
        <p:spPr>
          <a:xfrm>
            <a:off x="1332552" y="2315489"/>
            <a:ext cx="1068533" cy="1300823"/>
          </a:xfrm>
          <a:prstGeom prst="rect">
            <a:avLst/>
          </a:prstGeom>
        </p:spPr>
      </p:pic>
    </p:spTree>
    <p:extLst>
      <p:ext uri="{BB962C8B-B14F-4D97-AF65-F5344CB8AC3E}">
        <p14:creationId xmlns:p14="http://schemas.microsoft.com/office/powerpoint/2010/main" val="1775410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nvPr>
        </p:nvGraphicFramePr>
        <p:xfrm>
          <a:off x="1588" y="894"/>
          <a:ext cx="158709" cy="158709"/>
        </p:xfrm>
        <a:graphic>
          <a:graphicData uri="http://schemas.openxmlformats.org/presentationml/2006/ole">
            <mc:AlternateContent xmlns:mc="http://schemas.openxmlformats.org/markup-compatibility/2006">
              <mc:Choice xmlns:v="urn:schemas-microsoft-com:vml" Requires="v">
                <p:oleObj spid="_x0000_s1062"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894"/>
                        <a:ext cx="158709" cy="158709"/>
                      </a:xfrm>
                      <a:prstGeom prst="rect">
                        <a:avLst/>
                      </a:prstGeom>
                    </p:spPr>
                  </p:pic>
                </p:oleObj>
              </mc:Fallback>
            </mc:AlternateContent>
          </a:graphicData>
        </a:graphic>
      </p:graphicFrame>
      <p:sp>
        <p:nvSpPr>
          <p:cNvPr id="4" name="Rectangle 3"/>
          <p:cNvSpPr/>
          <p:nvPr>
            <p:custDataLst>
              <p:tags r:id="rId4"/>
            </p:custDataLst>
          </p:nvPr>
        </p:nvSpPr>
        <p:spPr bwMode="auto">
          <a:xfrm>
            <a:off x="531008" y="1264529"/>
            <a:ext cx="11119632" cy="25596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 name="Title 2"/>
          <p:cNvSpPr>
            <a:spLocks noGrp="1"/>
          </p:cNvSpPr>
          <p:nvPr>
            <p:ph type="title"/>
            <p:custDataLst>
              <p:tags r:id="rId5"/>
            </p:custDataLst>
          </p:nvPr>
        </p:nvSpPr>
        <p:spPr/>
        <p:txBody>
          <a:bodyPr/>
          <a:lstStyle/>
          <a:p>
            <a:r>
              <a:rPr lang="en-IN" sz="5400" dirty="0">
                <a:cs typeface="Segoe UI"/>
              </a:rPr>
              <a:t>What will work on upload…</a:t>
            </a:r>
            <a:endParaRPr lang="en-US" sz="5400" dirty="0">
              <a:cs typeface="Segoe UI"/>
            </a:endParaRPr>
          </a:p>
        </p:txBody>
      </p:sp>
      <p:sp>
        <p:nvSpPr>
          <p:cNvPr id="5" name="TextBox 4"/>
          <p:cNvSpPr txBox="1"/>
          <p:nvPr>
            <p:custDataLst>
              <p:tags r:id="rId6"/>
            </p:custDataLst>
          </p:nvPr>
        </p:nvSpPr>
        <p:spPr>
          <a:xfrm>
            <a:off x="4965623" y="1342659"/>
            <a:ext cx="2209225"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Images</a:t>
            </a:r>
          </a:p>
        </p:txBody>
      </p:sp>
      <p:sp>
        <p:nvSpPr>
          <p:cNvPr id="6" name="Rectangle 5"/>
          <p:cNvSpPr/>
          <p:nvPr>
            <p:custDataLst>
              <p:tags r:id="rId7"/>
            </p:custDataLst>
          </p:nvPr>
        </p:nvSpPr>
        <p:spPr bwMode="auto">
          <a:xfrm>
            <a:off x="520565" y="3918085"/>
            <a:ext cx="11119632" cy="2559653"/>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7" name="TextBox 6"/>
          <p:cNvSpPr txBox="1"/>
          <p:nvPr>
            <p:custDataLst>
              <p:tags r:id="rId8"/>
            </p:custDataLst>
          </p:nvPr>
        </p:nvSpPr>
        <p:spPr>
          <a:xfrm>
            <a:off x="5347322" y="5981198"/>
            <a:ext cx="1515587"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Disks</a:t>
            </a:r>
          </a:p>
        </p:txBody>
      </p:sp>
      <p:sp>
        <p:nvSpPr>
          <p:cNvPr id="8" name="Rectangle 7"/>
          <p:cNvSpPr/>
          <p:nvPr>
            <p:custDataLst>
              <p:tags r:id="rId9"/>
            </p:custDataLst>
          </p:nvPr>
        </p:nvSpPr>
        <p:spPr bwMode="auto">
          <a:xfrm>
            <a:off x="726614" y="1602994"/>
            <a:ext cx="3547496"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defTabSz="1218631"/>
            <a:r>
              <a:rPr lang="en-US" sz="2199" dirty="0" err="1">
                <a:solidFill>
                  <a:schemeClr val="bg1">
                    <a:alpha val="99000"/>
                  </a:schemeClr>
                </a:solidFill>
                <a:latin typeface="Segoe UI"/>
                <a:ea typeface="Segoe UI" pitchFamily="34" charset="0"/>
                <a:cs typeface="Segoe UI" pitchFamily="34" charset="0"/>
              </a:rPr>
              <a:t>Sysprep’d</a:t>
            </a:r>
            <a:r>
              <a:rPr lang="en-US" sz="2199" dirty="0">
                <a:solidFill>
                  <a:schemeClr val="bg1">
                    <a:alpha val="99000"/>
                  </a:schemeClr>
                </a:solidFill>
                <a:latin typeface="Segoe UI"/>
                <a:ea typeface="Segoe UI" pitchFamily="34" charset="0"/>
                <a:cs typeface="Segoe UI" pitchFamily="34" charset="0"/>
              </a:rPr>
              <a:t> 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Windows Server 2012)</a:t>
            </a:r>
          </a:p>
        </p:txBody>
      </p:sp>
      <p:sp>
        <p:nvSpPr>
          <p:cNvPr id="9" name="Rectangle 8"/>
          <p:cNvSpPr/>
          <p:nvPr>
            <p:custDataLst>
              <p:tags r:id="rId10"/>
            </p:custDataLst>
          </p:nvPr>
        </p:nvSpPr>
        <p:spPr bwMode="auto">
          <a:xfrm>
            <a:off x="8069500" y="1602994"/>
            <a:ext cx="3351927"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Image</a:t>
            </a:r>
          </a:p>
        </p:txBody>
      </p:sp>
      <p:sp>
        <p:nvSpPr>
          <p:cNvPr id="10" name="Rectangle 9"/>
          <p:cNvSpPr/>
          <p:nvPr>
            <p:custDataLst>
              <p:tags r:id="rId11"/>
            </p:custDataLst>
          </p:nvPr>
        </p:nvSpPr>
        <p:spPr bwMode="auto">
          <a:xfrm>
            <a:off x="726611" y="4271304"/>
            <a:ext cx="3586005" cy="1985030"/>
          </a:xfrm>
          <a:prstGeom prst="rect">
            <a:avLst/>
          </a:prstGeom>
          <a:solidFill>
            <a:schemeClr val="accent1">
              <a:lumMod val="75000"/>
            </a:schemeClr>
          </a:solidFill>
          <a:ln w="9525" cap="flat" cmpd="sng" algn="ctr">
            <a:noFill/>
            <a:prstDash val="solid"/>
          </a:ln>
          <a:effectLst/>
        </p:spPr>
        <p:txBody>
          <a:bodyPr rtlCol="0" anchor="ctr" anchorCtr="0"/>
          <a:lstStyle/>
          <a:p>
            <a:pPr defTabSz="1218631"/>
            <a:r>
              <a:rPr lang="en-US" sz="2199" dirty="0">
                <a:solidFill>
                  <a:schemeClr val="bg1">
                    <a:alpha val="99000"/>
                  </a:schemeClr>
                </a:solidFill>
                <a:latin typeface="Segoe UI"/>
                <a:ea typeface="Segoe UI" pitchFamily="34" charset="0"/>
                <a:cs typeface="Segoe UI" pitchFamily="34" charset="0"/>
              </a:rPr>
              <a:t>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a:t>
            </a:r>
            <a:r>
              <a:rPr lang="en-US" sz="2199" dirty="0">
                <a:solidFill>
                  <a:schemeClr val="bg1">
                    <a:alpha val="99000"/>
                  </a:schemeClr>
                </a:solidFill>
                <a:ea typeface="Segoe UI" pitchFamily="34" charset="0"/>
                <a:cs typeface="Segoe UI" pitchFamily="34" charset="0"/>
              </a:rPr>
              <a:t>Windows Server 2012)</a:t>
            </a:r>
            <a:endParaRPr lang="en-US" sz="2199" dirty="0">
              <a:solidFill>
                <a:schemeClr val="bg1">
                  <a:alpha val="99000"/>
                </a:schemeClr>
              </a:solidFill>
              <a:latin typeface="Segoe UI"/>
              <a:ea typeface="Segoe UI" pitchFamily="34" charset="0"/>
              <a:cs typeface="Segoe UI" pitchFamily="34" charset="0"/>
            </a:endParaRPr>
          </a:p>
        </p:txBody>
      </p:sp>
      <p:sp>
        <p:nvSpPr>
          <p:cNvPr id="11" name="Rectangle 10"/>
          <p:cNvSpPr/>
          <p:nvPr>
            <p:custDataLst>
              <p:tags r:id="rId12"/>
            </p:custDataLst>
          </p:nvPr>
        </p:nvSpPr>
        <p:spPr bwMode="auto">
          <a:xfrm>
            <a:off x="8069500" y="4271304"/>
            <a:ext cx="3351927" cy="1985030"/>
          </a:xfrm>
          <a:prstGeom prst="rect">
            <a:avLst/>
          </a:prstGeom>
          <a:solidFill>
            <a:schemeClr val="accent1">
              <a:lumMod val="75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Disk</a:t>
            </a:r>
          </a:p>
        </p:txBody>
      </p:sp>
      <p:sp>
        <p:nvSpPr>
          <p:cNvPr id="12" name="Equal 11"/>
          <p:cNvSpPr/>
          <p:nvPr>
            <p:custDataLst>
              <p:tags r:id="rId13"/>
            </p:custDataLst>
          </p:nvPr>
        </p:nvSpPr>
        <p:spPr bwMode="auto">
          <a:xfrm>
            <a:off x="4507453" y="1785203"/>
            <a:ext cx="3145855"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4" name="Equal 13"/>
          <p:cNvSpPr/>
          <p:nvPr>
            <p:custDataLst>
              <p:tags r:id="rId14"/>
            </p:custDataLst>
          </p:nvPr>
        </p:nvSpPr>
        <p:spPr bwMode="auto">
          <a:xfrm>
            <a:off x="5170796" y="4291521"/>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6"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9878" y="1684453"/>
            <a:ext cx="2133032" cy="1822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9878" y="4159083"/>
            <a:ext cx="2133032" cy="18221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1166721239"/>
      </p:ext>
    </p:extLst>
  </p:cSld>
  <p:clrMapOvr>
    <a:masterClrMapping/>
  </p:clrMapOvr>
  <mc:AlternateContent xmlns:mc="http://schemas.openxmlformats.org/markup-compatibility/2006" xmlns:p14="http://schemas.microsoft.com/office/powerpoint/2010/main">
    <mc:Choice Requires="p14">
      <p:transition spd="med" p14:dur="700" advTm="27816">
        <p:fade/>
      </p:transition>
    </mc:Choice>
    <mc:Fallback xmlns="">
      <p:transition spd="med" advTm="278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16"/>
                                        </p:tgtEl>
                                        <p:attrNameLst>
                                          <p:attrName>ppt_w</p:attrName>
                                        </p:attrNameLst>
                                      </p:cBhvr>
                                      <p:tavLst>
                                        <p:tav tm="0">
                                          <p:val>
                                            <p:strVal val="ppt_w"/>
                                          </p:val>
                                        </p:tav>
                                        <p:tav tm="100000">
                                          <p:val>
                                            <p:fltVal val="0"/>
                                          </p:val>
                                        </p:tav>
                                      </p:tavLst>
                                    </p:anim>
                                    <p:anim calcmode="lin" valueType="num">
                                      <p:cBhvr>
                                        <p:cTn id="26" dur="500"/>
                                        <p:tgtEl>
                                          <p:spTgt spid="16"/>
                                        </p:tgtEl>
                                        <p:attrNameLst>
                                          <p:attrName>ppt_h</p:attrName>
                                        </p:attrNameLst>
                                      </p:cBhvr>
                                      <p:tavLst>
                                        <p:tav tm="0">
                                          <p:val>
                                            <p:strVal val="ppt_h"/>
                                          </p:val>
                                        </p:tav>
                                        <p:tav tm="100000">
                                          <p:val>
                                            <p:fltVal val="0"/>
                                          </p:val>
                                        </p:tav>
                                      </p:tavLst>
                                    </p:anim>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500"/>
                                        <p:tgtEl>
                                          <p:spTgt spid="17"/>
                                        </p:tgtEl>
                                        <p:attrNameLst>
                                          <p:attrName>ppt_w</p:attrName>
                                        </p:attrNameLst>
                                      </p:cBhvr>
                                      <p:tavLst>
                                        <p:tav tm="0">
                                          <p:val>
                                            <p:strVal val="ppt_w"/>
                                          </p:val>
                                        </p:tav>
                                        <p:tav tm="100000">
                                          <p:val>
                                            <p:fltVal val="0"/>
                                          </p:val>
                                        </p:tav>
                                      </p:tavLst>
                                    </p:anim>
                                    <p:anim calcmode="lin" valueType="num">
                                      <p:cBhvr>
                                        <p:cTn id="55" dur="500"/>
                                        <p:tgtEl>
                                          <p:spTgt spid="17"/>
                                        </p:tgtEl>
                                        <p:attrNameLst>
                                          <p:attrName>ppt_h</p:attrName>
                                        </p:attrNameLst>
                                      </p:cBhvr>
                                      <p:tavLst>
                                        <p:tav tm="0">
                                          <p:val>
                                            <p:strVal val="ppt_h"/>
                                          </p:val>
                                        </p:tav>
                                        <p:tav tm="100000">
                                          <p:val>
                                            <p:fltVal val="0"/>
                                          </p:val>
                                        </p:tav>
                                      </p:tavLst>
                                    </p:anim>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P spid="11" grpId="0" animBg="1"/>
      <p:bldP spid="12"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Tips on BYO Generalized Images</a:t>
            </a:r>
            <a:endParaRPr lang="en-US" sz="5400" dirty="0"/>
          </a:p>
        </p:txBody>
      </p:sp>
      <p:sp>
        <p:nvSpPr>
          <p:cNvPr id="3" name="Text Placeholder 2"/>
          <p:cNvSpPr>
            <a:spLocks noGrp="1"/>
          </p:cNvSpPr>
          <p:nvPr>
            <p:ph type="body" sz="quarter" idx="4294967295"/>
          </p:nvPr>
        </p:nvSpPr>
        <p:spPr>
          <a:xfrm>
            <a:off x="437322" y="1702353"/>
            <a:ext cx="4797287" cy="4025695"/>
          </a:xfrm>
        </p:spPr>
        <p:txBody>
          <a:bodyPr/>
          <a:lstStyle/>
          <a:p>
            <a:r>
              <a:rPr lang="en-US" sz="3200" dirty="0" err="1"/>
              <a:t>Sysprep</a:t>
            </a:r>
            <a:r>
              <a:rPr lang="en-US" sz="3200" dirty="0"/>
              <a:t> and “Generalize” is </a:t>
            </a:r>
            <a:r>
              <a:rPr lang="en-US" sz="3200" dirty="0" smtClean="0"/>
              <a:t>expected</a:t>
            </a:r>
            <a:endParaRPr lang="en-US" sz="3200" dirty="0"/>
          </a:p>
          <a:p>
            <a:r>
              <a:rPr lang="en-US" sz="3200" dirty="0"/>
              <a:t>Do NOT put unattend.xml on the </a:t>
            </a:r>
            <a:r>
              <a:rPr lang="en-US" sz="3200" dirty="0" smtClean="0"/>
              <a:t>disk</a:t>
            </a:r>
            <a:endParaRPr lang="en-US" sz="3200" dirty="0"/>
          </a:p>
          <a:p>
            <a:r>
              <a:rPr lang="en-US" sz="3200" dirty="0"/>
              <a:t>Do NOT install the Windows Azure Integration Components!! </a:t>
            </a:r>
          </a:p>
          <a:p>
            <a:r>
              <a:rPr lang="en-US" sz="3200" dirty="0"/>
              <a:t>No WA Agent</a:t>
            </a: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2398" y="1753036"/>
            <a:ext cx="6847410" cy="47231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575215272"/>
      </p:ext>
    </p:extLst>
  </p:cSld>
  <p:clrMapOvr>
    <a:masterClrMapping/>
  </p:clrMapOvr>
  <p:transition advTm="546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8108"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6587"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6587" y="0"/>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2246"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6384"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0725"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4863"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89837"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8316"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7559" y="2948925"/>
            <a:ext cx="1107256" cy="1106965"/>
          </a:xfrm>
          <a:prstGeom prst="rect">
            <a:avLst/>
          </a:prstGeom>
          <a:noFill/>
        </p:spPr>
      </p:pic>
      <p:sp>
        <p:nvSpPr>
          <p:cNvPr id="68" name="Isosceles Triangle 67"/>
          <p:cNvSpPr/>
          <p:nvPr/>
        </p:nvSpPr>
        <p:spPr bwMode="auto">
          <a:xfrm rot="10800000">
            <a:off x="8435420" y="3231742"/>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8297737" y="3660180"/>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7742" y="2523836"/>
            <a:ext cx="857527" cy="857081"/>
          </a:xfrm>
          <a:prstGeom prst="rect">
            <a:avLst/>
          </a:prstGeom>
          <a:noFill/>
        </p:spPr>
      </p:pic>
      <p:grpSp>
        <p:nvGrpSpPr>
          <p:cNvPr id="71" name="Group 70"/>
          <p:cNvGrpSpPr/>
          <p:nvPr/>
        </p:nvGrpSpPr>
        <p:grpSpPr>
          <a:xfrm>
            <a:off x="9870470" y="2629953"/>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2450"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8109" y="4497661"/>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1472" y="2516832"/>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Imaging Virtual Machines</a:t>
            </a:r>
            <a:endParaRPr lang="en-US" dirty="0"/>
          </a:p>
        </p:txBody>
      </p:sp>
    </p:spTree>
    <p:extLst>
      <p:ext uri="{BB962C8B-B14F-4D97-AF65-F5344CB8AC3E}">
        <p14:creationId xmlns:p14="http://schemas.microsoft.com/office/powerpoint/2010/main" val="1075849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VMs</a:t>
            </a:r>
            <a:endParaRPr lang="en-US" dirty="0"/>
          </a:p>
        </p:txBody>
      </p:sp>
    </p:spTree>
    <p:extLst>
      <p:ext uri="{BB962C8B-B14F-4D97-AF65-F5344CB8AC3E}">
        <p14:creationId xmlns:p14="http://schemas.microsoft.com/office/powerpoint/2010/main" val="24067014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10102792" y="2816027"/>
            <a:ext cx="1896461" cy="3327297"/>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600" dirty="0">
              <a:solidFill>
                <a:srgbClr val="505050"/>
              </a:solidFill>
            </a:endParaRPr>
          </a:p>
        </p:txBody>
      </p:sp>
      <p:sp>
        <p:nvSpPr>
          <p:cNvPr id="2" name="Title 1"/>
          <p:cNvSpPr>
            <a:spLocks noGrp="1"/>
          </p:cNvSpPr>
          <p:nvPr>
            <p:ph type="title"/>
          </p:nvPr>
        </p:nvSpPr>
        <p:spPr/>
        <p:txBody>
          <a:bodyPr/>
          <a:lstStyle/>
          <a:p>
            <a:r>
              <a:rPr lang="en-GB" sz="5400" dirty="0"/>
              <a:t>Manage using existing Tools</a:t>
            </a:r>
          </a:p>
        </p:txBody>
      </p:sp>
      <p:sp>
        <p:nvSpPr>
          <p:cNvPr id="68" name="TextBox 20"/>
          <p:cNvSpPr txBox="1"/>
          <p:nvPr/>
        </p:nvSpPr>
        <p:spPr>
          <a:xfrm>
            <a:off x="7281075" y="6195097"/>
            <a:ext cx="1790926"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Azure</a:t>
            </a:r>
            <a:endParaRPr lang="en-US" sz="2800" spc="-70" dirty="0">
              <a:gradFill>
                <a:gsLst>
                  <a:gs pos="100000">
                    <a:srgbClr val="00188F"/>
                  </a:gs>
                  <a:gs pos="0">
                    <a:srgbClr val="00188F"/>
                  </a:gs>
                </a:gsLst>
                <a:lin ang="5400000" scaled="0"/>
              </a:gradFill>
            </a:endParaRPr>
          </a:p>
        </p:txBody>
      </p:sp>
      <p:sp>
        <p:nvSpPr>
          <p:cNvPr id="69" name="Rectangle 68"/>
          <p:cNvSpPr/>
          <p:nvPr/>
        </p:nvSpPr>
        <p:spPr bwMode="auto">
          <a:xfrm>
            <a:off x="434132" y="1697933"/>
            <a:ext cx="6159065" cy="4401772"/>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1" name="TextBox 69"/>
          <p:cNvSpPr txBox="1"/>
          <p:nvPr/>
        </p:nvSpPr>
        <p:spPr>
          <a:xfrm>
            <a:off x="447315" y="6189686"/>
            <a:ext cx="6337632"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err="1" smtClean="0">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73" name="Rectangle 72"/>
          <p:cNvSpPr/>
          <p:nvPr/>
        </p:nvSpPr>
        <p:spPr bwMode="auto">
          <a:xfrm>
            <a:off x="7325468" y="2828686"/>
            <a:ext cx="2242275" cy="3314639"/>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89" name="Picture 8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482221" y="2820161"/>
            <a:ext cx="914032" cy="914032"/>
          </a:xfrm>
          <a:prstGeom prst="rect">
            <a:avLst/>
          </a:prstGeom>
          <a:noFill/>
        </p:spPr>
      </p:pic>
      <p:sp>
        <p:nvSpPr>
          <p:cNvPr id="104" name="Freeform 103"/>
          <p:cNvSpPr>
            <a:spLocks noEditPoints="1"/>
          </p:cNvSpPr>
          <p:nvPr/>
        </p:nvSpPr>
        <p:spPr bwMode="black">
          <a:xfrm>
            <a:off x="4332901" y="3618100"/>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pic>
        <p:nvPicPr>
          <p:cNvPr id="99" name="Picture 98" descr="C:\Users\mflorida.REDMOND\AppData\Local\Microsoft\Windows\Temporary Internet Files\Content.Outlook\CJ3SCPD3\SysCnt12-ConfigMgr_h_rgb_r.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5043" y="4786572"/>
            <a:ext cx="1410357" cy="3751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 name="Freeform 104"/>
          <p:cNvSpPr>
            <a:spLocks noEditPoints="1"/>
          </p:cNvSpPr>
          <p:nvPr/>
        </p:nvSpPr>
        <p:spPr bwMode="black">
          <a:xfrm>
            <a:off x="758997"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106" name="TextBox 105"/>
          <p:cNvSpPr txBox="1"/>
          <p:nvPr/>
        </p:nvSpPr>
        <p:spPr>
          <a:xfrm>
            <a:off x="429812"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2012</a:t>
            </a:r>
            <a:endParaRPr lang="en-US" sz="1600" spc="-53" dirty="0">
              <a:solidFill>
                <a:srgbClr val="FFFFFF"/>
              </a:solidFill>
            </a:endParaRPr>
          </a:p>
        </p:txBody>
      </p:sp>
      <p:sp>
        <p:nvSpPr>
          <p:cNvPr id="111" name="TextBox 20"/>
          <p:cNvSpPr txBox="1"/>
          <p:nvPr/>
        </p:nvSpPr>
        <p:spPr>
          <a:xfrm>
            <a:off x="10102792" y="6195097"/>
            <a:ext cx="1896461"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Internet</a:t>
            </a:r>
            <a:endParaRPr lang="en-US" sz="2800" spc="-70" dirty="0">
              <a:gradFill>
                <a:gsLst>
                  <a:gs pos="100000">
                    <a:srgbClr val="00188F"/>
                  </a:gs>
                  <a:gs pos="0">
                    <a:srgbClr val="00188F"/>
                  </a:gs>
                </a:gsLst>
                <a:lin ang="5400000" scaled="0"/>
              </a:gradFill>
            </a:endParaRPr>
          </a:p>
        </p:txBody>
      </p:sp>
      <p:pic>
        <p:nvPicPr>
          <p:cNvPr id="138" name="Picture 13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408741" y="5547769"/>
            <a:ext cx="103479" cy="264875"/>
          </a:xfrm>
          <a:prstGeom prst="rect">
            <a:avLst/>
          </a:prstGeom>
          <a:noFill/>
        </p:spPr>
      </p:pic>
      <p:sp>
        <p:nvSpPr>
          <p:cNvPr id="139" name="TextBox 138"/>
          <p:cNvSpPr txBox="1"/>
          <p:nvPr/>
        </p:nvSpPr>
        <p:spPr>
          <a:xfrm>
            <a:off x="10513284" y="5587897"/>
            <a:ext cx="1446414" cy="246221"/>
          </a:xfrm>
          <a:prstGeom prst="rect">
            <a:avLst/>
          </a:prstGeom>
          <a:noFill/>
        </p:spPr>
        <p:txBody>
          <a:bodyPr wrap="square" lIns="0" tIns="0" rIns="0" bIns="0" rtlCol="0">
            <a:spAutoFit/>
          </a:bodyPr>
          <a:lstStyle/>
          <a:p>
            <a:pPr algn="ctr" defTabSz="685658"/>
            <a:r>
              <a:rPr lang="en-US" sz="1600" spc="-53" dirty="0">
                <a:solidFill>
                  <a:srgbClr val="FFFFFF"/>
                </a:solidFill>
              </a:rPr>
              <a:t>Android</a:t>
            </a:r>
          </a:p>
        </p:txBody>
      </p:sp>
      <p:grpSp>
        <p:nvGrpSpPr>
          <p:cNvPr id="147" name="Group 146"/>
          <p:cNvGrpSpPr/>
          <p:nvPr/>
        </p:nvGrpSpPr>
        <p:grpSpPr bwMode="black">
          <a:xfrm>
            <a:off x="10299415" y="3857881"/>
            <a:ext cx="229760" cy="302080"/>
            <a:chOff x="2916435" y="3914152"/>
            <a:chExt cx="930763" cy="918513"/>
          </a:xfrm>
          <a:solidFill>
            <a:schemeClr val="bg2">
              <a:lumMod val="40000"/>
              <a:lumOff val="60000"/>
            </a:schemeClr>
          </a:solidFill>
        </p:grpSpPr>
        <p:pic>
          <p:nvPicPr>
            <p:cNvPr id="159" name="Picture 15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a:noFill/>
          </p:spPr>
        </p:pic>
        <p:sp>
          <p:nvSpPr>
            <p:cNvPr id="1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91416" tIns="45708" rIns="91416" bIns="45708" numCol="1" anchor="t" anchorCtr="0" compatLnSpc="1">
              <a:prstTxWarp prst="textNoShape">
                <a:avLst/>
              </a:prstTxWarp>
            </a:bodyPr>
            <a:lstStyle/>
            <a:p>
              <a:pPr defTabSz="1218987"/>
              <a:endParaRPr lang="en-US" sz="700" dirty="0">
                <a:solidFill>
                  <a:srgbClr val="D2D2D2">
                    <a:lumMod val="40000"/>
                    <a:lumOff val="60000"/>
                  </a:srgbClr>
                </a:solidFill>
              </a:endParaRPr>
            </a:p>
          </p:txBody>
        </p:sp>
      </p:grpSp>
      <p:sp>
        <p:nvSpPr>
          <p:cNvPr id="148" name="Rounded Rectangle 6"/>
          <p:cNvSpPr/>
          <p:nvPr/>
        </p:nvSpPr>
        <p:spPr bwMode="black">
          <a:xfrm rot="16200000">
            <a:off x="10251621" y="295161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49" name="TextBox 148"/>
          <p:cNvSpPr txBox="1"/>
          <p:nvPr/>
        </p:nvSpPr>
        <p:spPr>
          <a:xfrm>
            <a:off x="10555649" y="3782873"/>
            <a:ext cx="1361684"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Phone 8</a:t>
            </a:r>
          </a:p>
        </p:txBody>
      </p:sp>
      <p:sp>
        <p:nvSpPr>
          <p:cNvPr id="150" name="TextBox 149"/>
          <p:cNvSpPr txBox="1"/>
          <p:nvPr/>
        </p:nvSpPr>
        <p:spPr>
          <a:xfrm>
            <a:off x="10513284" y="3077305"/>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RT</a:t>
            </a:r>
          </a:p>
        </p:txBody>
      </p:sp>
      <p:sp>
        <p:nvSpPr>
          <p:cNvPr id="153" name="Rounded Rectangle 6"/>
          <p:cNvSpPr/>
          <p:nvPr/>
        </p:nvSpPr>
        <p:spPr bwMode="black">
          <a:xfrm rot="16200000">
            <a:off x="10260855" y="464150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54" name="TextBox 153"/>
          <p:cNvSpPr txBox="1"/>
          <p:nvPr/>
        </p:nvSpPr>
        <p:spPr>
          <a:xfrm>
            <a:off x="10513284" y="4740165"/>
            <a:ext cx="1446414" cy="246221"/>
          </a:xfrm>
          <a:prstGeom prst="rect">
            <a:avLst/>
          </a:prstGeom>
          <a:noFill/>
        </p:spPr>
        <p:txBody>
          <a:bodyPr wrap="square" lIns="0" tIns="0" rIns="0" bIns="0" rtlCol="0">
            <a:spAutoFit/>
          </a:bodyPr>
          <a:lstStyle/>
          <a:p>
            <a:pPr algn="ctr" defTabSz="685658"/>
            <a:r>
              <a:rPr lang="en-US" sz="1600" spc="-53" dirty="0" err="1">
                <a:solidFill>
                  <a:srgbClr val="D2D2D2">
                    <a:lumMod val="40000"/>
                    <a:lumOff val="60000"/>
                  </a:srgbClr>
                </a:solidFill>
              </a:rPr>
              <a:t>iOS</a:t>
            </a:r>
            <a:endParaRPr lang="en-US" sz="1600" spc="-53" dirty="0">
              <a:solidFill>
                <a:srgbClr val="D2D2D2">
                  <a:lumMod val="40000"/>
                  <a:lumOff val="60000"/>
                </a:srgbClr>
              </a:solidFill>
            </a:endParaRPr>
          </a:p>
        </p:txBody>
      </p:sp>
      <p:sp>
        <p:nvSpPr>
          <p:cNvPr id="162" name="TextBox 161"/>
          <p:cNvSpPr txBox="1"/>
          <p:nvPr/>
        </p:nvSpPr>
        <p:spPr>
          <a:xfrm>
            <a:off x="1991505" y="2911545"/>
            <a:ext cx="1446414" cy="246221"/>
          </a:xfrm>
          <a:prstGeom prst="rect">
            <a:avLst/>
          </a:prstGeom>
          <a:noFill/>
        </p:spPr>
        <p:txBody>
          <a:bodyPr wrap="square" lIns="0" tIns="0" rIns="0" bIns="0" rtlCol="0">
            <a:spAutoFit/>
          </a:bodyPr>
          <a:lstStyle/>
          <a:p>
            <a:pPr algn="ctr" defTabSz="685658"/>
            <a:r>
              <a:rPr lang="en-US" sz="1600" spc="-53" dirty="0" smtClean="0">
                <a:solidFill>
                  <a:srgbClr val="D2D2D2">
                    <a:lumMod val="40000"/>
                    <a:lumOff val="60000"/>
                  </a:srgbClr>
                </a:solidFill>
              </a:rPr>
              <a:t>X86/x64 </a:t>
            </a:r>
            <a:endParaRPr lang="en-US" sz="1600" spc="-53" dirty="0">
              <a:solidFill>
                <a:srgbClr val="D2D2D2">
                  <a:lumMod val="40000"/>
                  <a:lumOff val="60000"/>
                </a:srgbClr>
              </a:solidFill>
            </a:endParaRPr>
          </a:p>
        </p:txBody>
      </p:sp>
      <p:sp>
        <p:nvSpPr>
          <p:cNvPr id="170" name="TextBox 169"/>
          <p:cNvSpPr txBox="1"/>
          <p:nvPr/>
        </p:nvSpPr>
        <p:spPr>
          <a:xfrm>
            <a:off x="519705" y="2883232"/>
            <a:ext cx="1290729" cy="246221"/>
          </a:xfrm>
          <a:prstGeom prst="rect">
            <a:avLst/>
          </a:prstGeom>
          <a:noFill/>
        </p:spPr>
        <p:txBody>
          <a:bodyPr wrap="square" lIns="0" tIns="0" rIns="0" bIns="0" rtlCol="0">
            <a:spAutoFit/>
          </a:bodyPr>
          <a:lstStyle/>
          <a:p>
            <a:pPr algn="ctr" defTabSz="685593"/>
            <a:r>
              <a:rPr lang="en-US" sz="1600" spc="-53" dirty="0" smtClean="0">
                <a:solidFill>
                  <a:srgbClr val="FFFFFF"/>
                </a:solidFill>
              </a:rPr>
              <a:t>Macs</a:t>
            </a:r>
            <a:endParaRPr lang="en-US" sz="1600" spc="-53" dirty="0">
              <a:solidFill>
                <a:srgbClr val="FFFFFF"/>
              </a:solidFill>
            </a:endParaRPr>
          </a:p>
        </p:txBody>
      </p:sp>
      <p:sp>
        <p:nvSpPr>
          <p:cNvPr id="42" name="Freeform 20"/>
          <p:cNvSpPr>
            <a:spLocks noEditPoints="1"/>
          </p:cNvSpPr>
          <p:nvPr/>
        </p:nvSpPr>
        <p:spPr bwMode="black">
          <a:xfrm>
            <a:off x="609600" y="1957158"/>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cxnSp>
        <p:nvCxnSpPr>
          <p:cNvPr id="48" name="Straight Arrow Connector 47"/>
          <p:cNvCxnSpPr/>
          <p:nvPr/>
        </p:nvCxnSpPr>
        <p:spPr>
          <a:xfrm flipV="1">
            <a:off x="4995292" y="2234200"/>
            <a:ext cx="2425816" cy="1344188"/>
          </a:xfrm>
          <a:prstGeom prst="straightConnector1">
            <a:avLst/>
          </a:prstGeom>
          <a:ln w="349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a:spLocks noEditPoints="1"/>
          </p:cNvSpPr>
          <p:nvPr/>
        </p:nvSpPr>
        <p:spPr bwMode="black">
          <a:xfrm>
            <a:off x="8684544" y="301325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1" name="Freeform 50"/>
          <p:cNvSpPr>
            <a:spLocks noEditPoints="1"/>
          </p:cNvSpPr>
          <p:nvPr/>
        </p:nvSpPr>
        <p:spPr bwMode="black">
          <a:xfrm>
            <a:off x="7616283" y="438502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9" name="Freeform 48"/>
          <p:cNvSpPr>
            <a:spLocks noEditPoints="1"/>
          </p:cNvSpPr>
          <p:nvPr/>
        </p:nvSpPr>
        <p:spPr bwMode="black">
          <a:xfrm>
            <a:off x="8681274" y="4376573"/>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2" name="TextBox 51"/>
          <p:cNvSpPr txBox="1"/>
          <p:nvPr/>
        </p:nvSpPr>
        <p:spPr>
          <a:xfrm>
            <a:off x="7273087" y="553724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53" name="TextBox 52"/>
          <p:cNvSpPr txBox="1"/>
          <p:nvPr/>
        </p:nvSpPr>
        <p:spPr>
          <a:xfrm>
            <a:off x="8316424" y="553089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sp>
        <p:nvSpPr>
          <p:cNvPr id="54" name="TextBox 53"/>
          <p:cNvSpPr txBox="1"/>
          <p:nvPr/>
        </p:nvSpPr>
        <p:spPr>
          <a:xfrm>
            <a:off x="7487746" y="2946063"/>
            <a:ext cx="1290729"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Server 2012</a:t>
            </a:r>
          </a:p>
        </p:txBody>
      </p:sp>
      <p:sp>
        <p:nvSpPr>
          <p:cNvPr id="55" name="Freeform 128"/>
          <p:cNvSpPr>
            <a:spLocks noChangeAspect="1"/>
          </p:cNvSpPr>
          <p:nvPr/>
        </p:nvSpPr>
        <p:spPr bwMode="black">
          <a:xfrm>
            <a:off x="7551809" y="988480"/>
            <a:ext cx="2747887" cy="15179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60000"/>
              <a:lumOff val="40000"/>
            </a:schemeClr>
          </a:solidFill>
          <a:ln>
            <a:noFill/>
          </a:ln>
          <a:extLst/>
        </p:spPr>
        <p:txBody>
          <a:bodyPr vert="horz" wrap="square" lIns="121888" tIns="60944" rIns="121888" bIns="60944" numCol="1" anchor="t" anchorCtr="0" compatLnSpc="1">
            <a:prstTxWarp prst="textNoShape">
              <a:avLst/>
            </a:prstTxWarp>
          </a:bodyPr>
          <a:lstStyle/>
          <a:p>
            <a:pPr defTabSz="1218987"/>
            <a:endParaRPr lang="en-US" sz="3199" dirty="0">
              <a:solidFill>
                <a:srgbClr val="505050"/>
              </a:solidFill>
            </a:endParaRPr>
          </a:p>
        </p:txBody>
      </p:sp>
      <p:sp>
        <p:nvSpPr>
          <p:cNvPr id="4" name="TextBox 9"/>
          <p:cNvSpPr txBox="1"/>
          <p:nvPr/>
        </p:nvSpPr>
        <p:spPr>
          <a:xfrm>
            <a:off x="7725992" y="1680496"/>
            <a:ext cx="2573704" cy="517065"/>
          </a:xfrm>
          <a:prstGeom prst="rect">
            <a:avLst/>
          </a:prstGeom>
          <a:noFill/>
        </p:spPr>
        <p:txBody>
          <a:bodyPr wrap="square" lIns="182880" tIns="146304" rIns="182880" bIns="146304" rtlCol="0">
            <a:spAutoFit/>
          </a:bodyPr>
          <a:lstStyle/>
          <a:p>
            <a:pPr algn="ctr" defTabSz="685658">
              <a:lnSpc>
                <a:spcPct val="90000"/>
              </a:lnSpc>
            </a:pPr>
            <a:r>
              <a:rPr lang="en-US" sz="1600" spc="-53" dirty="0">
                <a:solidFill>
                  <a:srgbClr val="D2D2D2">
                    <a:lumMod val="40000"/>
                    <a:lumOff val="60000"/>
                  </a:srgbClr>
                </a:solidFill>
              </a:rPr>
              <a:t>Windows Intune</a:t>
            </a:r>
          </a:p>
        </p:txBody>
      </p:sp>
      <p:grpSp>
        <p:nvGrpSpPr>
          <p:cNvPr id="3" name="Group 2"/>
          <p:cNvGrpSpPr/>
          <p:nvPr/>
        </p:nvGrpSpPr>
        <p:grpSpPr>
          <a:xfrm>
            <a:off x="6068556" y="3562420"/>
            <a:ext cx="1785139" cy="362101"/>
            <a:chOff x="6337148" y="3932897"/>
            <a:chExt cx="1785139" cy="362101"/>
          </a:xfrm>
        </p:grpSpPr>
        <p:cxnSp>
          <p:nvCxnSpPr>
            <p:cNvPr id="74" name="Straight Connector 73"/>
            <p:cNvCxnSpPr/>
            <p:nvPr/>
          </p:nvCxnSpPr>
          <p:spPr>
            <a:xfrm>
              <a:off x="6337148" y="3932897"/>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337148" y="428684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65"/>
            <p:cNvSpPr txBox="1"/>
            <p:nvPr/>
          </p:nvSpPr>
          <p:spPr>
            <a:xfrm>
              <a:off x="6678768" y="3978262"/>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grpSp>
      <p:sp>
        <p:nvSpPr>
          <p:cNvPr id="56" name="Freeform 20"/>
          <p:cNvSpPr>
            <a:spLocks noEditPoints="1"/>
          </p:cNvSpPr>
          <p:nvPr/>
        </p:nvSpPr>
        <p:spPr bwMode="black">
          <a:xfrm>
            <a:off x="2149962" y="1959030"/>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sp>
        <p:nvSpPr>
          <p:cNvPr id="57" name="Freeform 56"/>
          <p:cNvSpPr>
            <a:spLocks noEditPoints="1"/>
          </p:cNvSpPr>
          <p:nvPr/>
        </p:nvSpPr>
        <p:spPr bwMode="black">
          <a:xfrm>
            <a:off x="3594218" y="1844832"/>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grpSp>
        <p:nvGrpSpPr>
          <p:cNvPr id="101" name="Group 3"/>
          <p:cNvGrpSpPr/>
          <p:nvPr/>
        </p:nvGrpSpPr>
        <p:grpSpPr>
          <a:xfrm>
            <a:off x="3554904" y="2623984"/>
            <a:ext cx="805597" cy="638607"/>
            <a:chOff x="1814425" y="3354772"/>
            <a:chExt cx="1291249" cy="1099851"/>
          </a:xfrm>
        </p:grpSpPr>
        <p:sp>
          <p:nvSpPr>
            <p:cNvPr id="102" name="TextBox 4"/>
            <p:cNvSpPr txBox="1"/>
            <p:nvPr/>
          </p:nvSpPr>
          <p:spPr>
            <a:xfrm>
              <a:off x="1814425" y="4030565"/>
              <a:ext cx="1291249" cy="424058"/>
            </a:xfrm>
            <a:prstGeom prst="rect">
              <a:avLst/>
            </a:prstGeom>
            <a:noFill/>
          </p:spPr>
          <p:txBody>
            <a:bodyPr wrap="square" lIns="0" tIns="0" rIns="0" bIns="0" rtlCol="0">
              <a:spAutoFit/>
            </a:bodyPr>
            <a:lstStyle/>
            <a:p>
              <a:pPr algn="ctr" defTabSz="685593"/>
              <a:r>
                <a:rPr lang="en-US" sz="1600" spc="-53" dirty="0" smtClean="0">
                  <a:solidFill>
                    <a:srgbClr val="FFFFFF"/>
                  </a:solidFill>
                </a:rPr>
                <a:t>AD</a:t>
              </a:r>
              <a:endParaRPr lang="en-US" sz="1600" spc="-53" dirty="0">
                <a:solidFill>
                  <a:srgbClr val="FFFFFF"/>
                </a:solidFill>
              </a:endParaRPr>
            </a:p>
          </p:txBody>
        </p:sp>
        <p:sp>
          <p:nvSpPr>
            <p:cNvPr id="103" name="Isosceles Triangle 5"/>
            <p:cNvSpPr/>
            <p:nvPr/>
          </p:nvSpPr>
          <p:spPr>
            <a:xfrm>
              <a:off x="2300225" y="3354772"/>
              <a:ext cx="752720" cy="658830"/>
            </a:xfrm>
            <a:prstGeom prst="triangle">
              <a:avLst/>
            </a:prstGeom>
            <a:solidFill>
              <a:srgbClr val="5DA799"/>
            </a:solidFill>
            <a:ln w="889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GB" sz="1600">
                <a:solidFill>
                  <a:srgbClr val="FFFFFF"/>
                </a:solidFill>
              </a:endParaRPr>
            </a:p>
          </p:txBody>
        </p:sp>
      </p:grpSp>
      <p:sp>
        <p:nvSpPr>
          <p:cNvPr id="58" name="Freeform 57"/>
          <p:cNvSpPr>
            <a:spLocks noEditPoints="1"/>
          </p:cNvSpPr>
          <p:nvPr/>
        </p:nvSpPr>
        <p:spPr bwMode="black">
          <a:xfrm>
            <a:off x="1900001"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9" name="TextBox 58"/>
          <p:cNvSpPr txBox="1"/>
          <p:nvPr/>
        </p:nvSpPr>
        <p:spPr>
          <a:xfrm>
            <a:off x="1570816"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60" name="Freeform 59"/>
          <p:cNvSpPr>
            <a:spLocks noEditPoints="1"/>
          </p:cNvSpPr>
          <p:nvPr/>
        </p:nvSpPr>
        <p:spPr bwMode="black">
          <a:xfrm>
            <a:off x="3080415"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61" name="TextBox 60"/>
          <p:cNvSpPr txBox="1"/>
          <p:nvPr/>
        </p:nvSpPr>
        <p:spPr>
          <a:xfrm>
            <a:off x="2751230"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cxnSp>
        <p:nvCxnSpPr>
          <p:cNvPr id="63" name="Straight Arrow Connector 62"/>
          <p:cNvCxnSpPr/>
          <p:nvPr/>
        </p:nvCxnSpPr>
        <p:spPr>
          <a:xfrm>
            <a:off x="9774864" y="2600852"/>
            <a:ext cx="7614" cy="314401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070865" y="3788905"/>
            <a:ext cx="3176332" cy="9692"/>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081553" y="3184000"/>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70865" y="3809641"/>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2707010" y="3188622"/>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916276" y="3280149"/>
            <a:ext cx="698" cy="500890"/>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199589" y="3814396"/>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3385457" y="3809633"/>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9774491" y="32004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9793541" y="399099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9803066" y="48387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9793541" y="57150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094386" y="3842481"/>
            <a:ext cx="3459477" cy="6119"/>
          </a:xfrm>
          <a:prstGeom prst="straightConnector1">
            <a:avLst/>
          </a:prstGeom>
          <a:ln w="349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944560" y="3825426"/>
            <a:ext cx="0" cy="456340"/>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8239825" y="3838298"/>
            <a:ext cx="323991" cy="538275"/>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220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Scripting Capabilities</a:t>
            </a:r>
            <a:endParaRPr lang="en-US" dirty="0">
              <a:solidFill>
                <a:schemeClr val="tx1"/>
              </a:solidFill>
            </a:endParaRPr>
          </a:p>
        </p:txBody>
      </p:sp>
      <p:sp>
        <p:nvSpPr>
          <p:cNvPr id="3" name="Content Placeholder 2"/>
          <p:cNvSpPr>
            <a:spLocks noGrp="1"/>
          </p:cNvSpPr>
          <p:nvPr>
            <p:ph type="body" sz="quarter" idx="4294967295"/>
          </p:nvPr>
        </p:nvSpPr>
        <p:spPr>
          <a:xfrm>
            <a:off x="530087" y="1323285"/>
            <a:ext cx="7959157" cy="6110497"/>
          </a:xfrm>
        </p:spPr>
        <p:txBody>
          <a:bodyPr/>
          <a:lstStyle/>
          <a:p>
            <a:pPr marL="0" indent="0">
              <a:buNone/>
            </a:pPr>
            <a:r>
              <a:rPr lang="en-US" sz="4000" dirty="0">
                <a:solidFill>
                  <a:schemeClr val="tx2"/>
                </a:solidFill>
              </a:rPr>
              <a:t>Full Support for </a:t>
            </a:r>
            <a:r>
              <a:rPr lang="en-US" sz="4000" dirty="0" smtClean="0">
                <a:solidFill>
                  <a:schemeClr val="tx2"/>
                </a:solidFill>
              </a:rPr>
              <a:t>IaaS</a:t>
            </a:r>
            <a:endParaRPr lang="en-US" sz="4000" dirty="0">
              <a:solidFill>
                <a:schemeClr val="tx2"/>
              </a:solidFill>
            </a:endParaRPr>
          </a:p>
          <a:p>
            <a:pPr marL="457006" indent="-457006">
              <a:buFont typeface="Arial" pitchFamily="34" charset="0"/>
              <a:buChar char="•"/>
            </a:pPr>
            <a:r>
              <a:rPr lang="en-US" sz="2000" dirty="0">
                <a:solidFill>
                  <a:schemeClr val="tx1">
                    <a:lumMod val="75000"/>
                    <a:lumOff val="25000"/>
                  </a:schemeClr>
                </a:solidFill>
              </a:rPr>
              <a:t>Windows Azure PowerShell Cmdlets</a:t>
            </a:r>
          </a:p>
          <a:p>
            <a:pPr marL="457006" indent="-457006">
              <a:buFont typeface="Arial" pitchFamily="34" charset="0"/>
              <a:buChar char="•"/>
            </a:pPr>
            <a:r>
              <a:rPr lang="en-US" sz="2000" dirty="0">
                <a:solidFill>
                  <a:schemeClr val="tx1">
                    <a:lumMod val="75000"/>
                    <a:lumOff val="25000"/>
                  </a:schemeClr>
                </a:solidFill>
              </a:rPr>
              <a:t>Cross Platform Scripting Built on node.js</a:t>
            </a:r>
          </a:p>
          <a:p>
            <a:pPr marL="457006" indent="-457006">
              <a:buFont typeface="Arial" pitchFamily="34" charset="0"/>
              <a:buChar char="•"/>
            </a:pPr>
            <a:endParaRPr lang="en-US" sz="2699" dirty="0"/>
          </a:p>
          <a:p>
            <a:pPr marL="0" indent="0">
              <a:buNone/>
            </a:pPr>
            <a:r>
              <a:rPr lang="en-US" sz="4000" dirty="0">
                <a:solidFill>
                  <a:schemeClr val="tx2"/>
                </a:solidFill>
              </a:rPr>
              <a:t>Capabilities</a:t>
            </a:r>
          </a:p>
          <a:p>
            <a:pPr marL="457006" lvl="1" indent="-457006"/>
            <a:r>
              <a:rPr lang="en-US" sz="2000" dirty="0">
                <a:solidFill>
                  <a:schemeClr val="tx1">
                    <a:lumMod val="75000"/>
                    <a:lumOff val="25000"/>
                  </a:schemeClr>
                </a:solidFill>
                <a:latin typeface="+mj-lt"/>
              </a:rPr>
              <a:t>Provisioning, Removal</a:t>
            </a:r>
          </a:p>
          <a:p>
            <a:pPr marL="457006" lvl="1" indent="-457006"/>
            <a:r>
              <a:rPr lang="en-US" sz="2000" dirty="0">
                <a:solidFill>
                  <a:schemeClr val="tx1">
                    <a:lumMod val="75000"/>
                    <a:lumOff val="25000"/>
                  </a:schemeClr>
                </a:solidFill>
                <a:latin typeface="+mj-lt"/>
              </a:rPr>
              <a:t>Reboot, Start</a:t>
            </a:r>
          </a:p>
          <a:p>
            <a:pPr marL="457006" lvl="1" indent="-457006"/>
            <a:r>
              <a:rPr lang="en-US" sz="2000" dirty="0">
                <a:solidFill>
                  <a:schemeClr val="tx1">
                    <a:lumMod val="75000"/>
                    <a:lumOff val="25000"/>
                  </a:schemeClr>
                </a:solidFill>
                <a:latin typeface="+mj-lt"/>
              </a:rPr>
              <a:t>Import and Export VM settings</a:t>
            </a:r>
          </a:p>
          <a:p>
            <a:pPr marL="457006" lvl="1" indent="-457006"/>
            <a:r>
              <a:rPr lang="en-US" sz="2000" dirty="0">
                <a:solidFill>
                  <a:schemeClr val="tx1">
                    <a:lumMod val="75000"/>
                    <a:lumOff val="25000"/>
                  </a:schemeClr>
                </a:solidFill>
                <a:latin typeface="+mj-lt"/>
              </a:rPr>
              <a:t>Support for Windows and Linux VMs</a:t>
            </a:r>
          </a:p>
          <a:p>
            <a:pPr marL="457006" lvl="1" indent="-457006"/>
            <a:r>
              <a:rPr lang="en-US" sz="2000" dirty="0">
                <a:solidFill>
                  <a:schemeClr val="tx1">
                    <a:lumMod val="75000"/>
                    <a:lumOff val="25000"/>
                  </a:schemeClr>
                </a:solidFill>
                <a:latin typeface="+mj-lt"/>
              </a:rPr>
              <a:t>Domain Join at Provision for Windows</a:t>
            </a:r>
          </a:p>
          <a:p>
            <a:pPr marL="457006" lvl="1" indent="-457006"/>
            <a:r>
              <a:rPr lang="en-US" sz="2000" dirty="0">
                <a:solidFill>
                  <a:schemeClr val="tx1">
                    <a:lumMod val="75000"/>
                    <a:lumOff val="25000"/>
                  </a:schemeClr>
                </a:solidFill>
                <a:latin typeface="+mj-lt"/>
              </a:rPr>
              <a:t>Fully Customize VM with Data Disks and Endpoint Configuration</a:t>
            </a:r>
          </a:p>
          <a:p>
            <a:pPr marL="457006" lvl="1" indent="-457006"/>
            <a:r>
              <a:rPr lang="en-US" sz="2000" dirty="0">
                <a:solidFill>
                  <a:schemeClr val="tx1">
                    <a:lumMod val="75000"/>
                    <a:lumOff val="25000"/>
                  </a:schemeClr>
                </a:solidFill>
                <a:latin typeface="+mj-lt"/>
              </a:rPr>
              <a:t>Automate Virtual Network Settings</a:t>
            </a:r>
          </a:p>
          <a:p>
            <a:endParaRPr lang="en-US" sz="2699" dirty="0"/>
          </a:p>
          <a:p>
            <a:endParaRPr lang="en-US" sz="2699" dirty="0"/>
          </a:p>
        </p:txBody>
      </p:sp>
      <p:sp>
        <p:nvSpPr>
          <p:cNvPr id="4" name="Freeform 84"/>
          <p:cNvSpPr>
            <a:spLocks noEditPoints="1"/>
          </p:cNvSpPr>
          <p:nvPr/>
        </p:nvSpPr>
        <p:spPr bwMode="black">
          <a:xfrm>
            <a:off x="8633089" y="2413266"/>
            <a:ext cx="2894542" cy="346108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693" tIns="54847" rIns="109693" bIns="54847" numCol="1" anchor="t" anchorCtr="0" compatLnSpc="1">
            <a:prstTxWarp prst="textNoShape">
              <a:avLst/>
            </a:prstTxWarp>
          </a:bodyPr>
          <a:lstStyle/>
          <a:p>
            <a:endParaRPr lang="en-US" sz="2099" dirty="0"/>
          </a:p>
        </p:txBody>
      </p:sp>
    </p:spTree>
    <p:extLst>
      <p:ext uri="{BB962C8B-B14F-4D97-AF65-F5344CB8AC3E}">
        <p14:creationId xmlns:p14="http://schemas.microsoft.com/office/powerpoint/2010/main" val="301945903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you do with PowerShell?</a:t>
            </a:r>
            <a:endParaRPr lang="en-US" dirty="0"/>
          </a:p>
        </p:txBody>
      </p:sp>
      <p:sp>
        <p:nvSpPr>
          <p:cNvPr id="15"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Automation</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Query, Manage and Configure Virtual Machines across multiple subscriptions, </a:t>
            </a:r>
            <a:br>
              <a:rPr lang="en-US" sz="1600" dirty="0">
                <a:solidFill>
                  <a:srgbClr val="525051">
                    <a:alpha val="99000"/>
                  </a:srgbClr>
                </a:solidFill>
                <a:latin typeface="Segoe UI"/>
              </a:rPr>
            </a:br>
            <a:r>
              <a:rPr lang="en-US" sz="1600" dirty="0">
                <a:solidFill>
                  <a:srgbClr val="525051">
                    <a:alpha val="99000"/>
                  </a:srgbClr>
                </a:solidFill>
                <a:latin typeface="Segoe UI"/>
              </a:rPr>
              <a:t>cloud services and storage accounts.</a:t>
            </a:r>
            <a:endParaRPr lang="en-US" sz="1600" kern="0" dirty="0">
              <a:ln>
                <a:solidFill>
                  <a:prstClr val="white">
                    <a:alpha val="0"/>
                  </a:prstClr>
                </a:solidFill>
              </a:ln>
              <a:solidFill>
                <a:srgbClr val="373737"/>
              </a:solidFill>
              <a:latin typeface="Segoe UI"/>
              <a:cs typeface="Arial" pitchFamily="34" charset="0"/>
            </a:endParaRPr>
          </a:p>
        </p:txBody>
      </p:sp>
      <p:sp>
        <p:nvSpPr>
          <p:cNvPr id="16" name="Rectangle 15"/>
          <p:cNvSpPr>
            <a:spLocks noChangeAspect="1"/>
          </p:cNvSpPr>
          <p:nvPr/>
        </p:nvSpPr>
        <p:spPr bwMode="auto">
          <a:xfrm>
            <a:off x="522151" y="1900637"/>
            <a:ext cx="1309347" cy="1309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7" name="Rectangle 16"/>
          <p:cNvSpPr>
            <a:spLocks/>
          </p:cNvSpPr>
          <p:nvPr/>
        </p:nvSpPr>
        <p:spPr bwMode="auto">
          <a:xfrm>
            <a:off x="522158" y="3390853"/>
            <a:ext cx="1307250" cy="1307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18" name="Rectangle 17"/>
          <p:cNvSpPr>
            <a:spLocks/>
          </p:cNvSpPr>
          <p:nvPr/>
        </p:nvSpPr>
        <p:spPr bwMode="auto">
          <a:xfrm>
            <a:off x="522158" y="4878976"/>
            <a:ext cx="1307250" cy="1307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9"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spcAft>
                <a:spcPts val="300"/>
              </a:spcAft>
              <a:buSzTx/>
            </a:pPr>
            <a:r>
              <a:rPr lang="en-US" sz="2399" spc="-71" dirty="0">
                <a:solidFill>
                  <a:schemeClr val="accent2">
                    <a:alpha val="99000"/>
                  </a:schemeClr>
                </a:solidFill>
                <a:latin typeface="Segoe UI Light" pitchFamily="34" charset="0"/>
                <a:cs typeface="Segoe UI Light" pitchFamily="34" charset="0"/>
              </a:rPr>
              <a:t>Virtual Networking</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Completely Configure VNETs from a Script</a:t>
            </a:r>
          </a:p>
        </p:txBody>
      </p:sp>
      <p:sp>
        <p:nvSpPr>
          <p:cNvPr id="20"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Provision Fully Configured Virtual Machines</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Domain Joined</a:t>
            </a: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Storage and Networking Configured</a:t>
            </a:r>
            <a:endParaRPr lang="en-US" sz="1600" dirty="0">
              <a:solidFill>
                <a:srgbClr val="525051">
                  <a:alpha val="99000"/>
                </a:srgbClr>
              </a:solidFill>
              <a:latin typeface="Segoe UI"/>
            </a:endParaRPr>
          </a:p>
        </p:txBody>
      </p:sp>
      <p:sp>
        <p:nvSpPr>
          <p:cNvPr id="25" name="Freeform 89"/>
          <p:cNvSpPr>
            <a:spLocks noEditPoints="1"/>
          </p:cNvSpPr>
          <p:nvPr/>
        </p:nvSpPr>
        <p:spPr bwMode="black">
          <a:xfrm>
            <a:off x="737100" y="3762090"/>
            <a:ext cx="877365" cy="56478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6" name="Freeform 78"/>
          <p:cNvSpPr>
            <a:spLocks noEditPoints="1"/>
          </p:cNvSpPr>
          <p:nvPr/>
        </p:nvSpPr>
        <p:spPr bwMode="black">
          <a:xfrm>
            <a:off x="780143" y="5153969"/>
            <a:ext cx="791277" cy="75726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7" name="Freeform 9"/>
          <p:cNvSpPr>
            <a:spLocks noEditPoints="1"/>
          </p:cNvSpPr>
          <p:nvPr/>
        </p:nvSpPr>
        <p:spPr bwMode="black">
          <a:xfrm>
            <a:off x="795308" y="2173894"/>
            <a:ext cx="763033" cy="76283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75839409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Management</a:t>
            </a:r>
            <a:endParaRPr lang="en-US" dirty="0"/>
          </a:p>
        </p:txBody>
      </p:sp>
      <p:sp>
        <p:nvSpPr>
          <p:cNvPr id="6"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Quick VM Provisioning Mode</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Supports VM Creation in a Single Cmdlet</a:t>
            </a:r>
            <a:endParaRPr lang="en-US" sz="1600" kern="0" dirty="0">
              <a:ln>
                <a:solidFill>
                  <a:prstClr val="white">
                    <a:alpha val="0"/>
                  </a:prstClr>
                </a:solidFill>
              </a:ln>
              <a:solidFill>
                <a:srgbClr val="373737"/>
              </a:solidFill>
              <a:latin typeface="Segoe UI"/>
              <a:cs typeface="Arial" pitchFamily="34" charset="0"/>
            </a:endParaRPr>
          </a:p>
        </p:txBody>
      </p:sp>
      <p:sp>
        <p:nvSpPr>
          <p:cNvPr id="7" name="Rectangle 6"/>
          <p:cNvSpPr>
            <a:spLocks noChangeAspect="1"/>
          </p:cNvSpPr>
          <p:nvPr/>
        </p:nvSpPr>
        <p:spPr bwMode="auto">
          <a:xfrm>
            <a:off x="522151" y="1900637"/>
            <a:ext cx="1309347" cy="1309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8" name="Rectangle 7"/>
          <p:cNvSpPr>
            <a:spLocks/>
          </p:cNvSpPr>
          <p:nvPr/>
        </p:nvSpPr>
        <p:spPr bwMode="auto">
          <a:xfrm>
            <a:off x="522158" y="3390853"/>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9" name="Rectangle 8"/>
          <p:cNvSpPr>
            <a:spLocks/>
          </p:cNvSpPr>
          <p:nvPr/>
        </p:nvSpPr>
        <p:spPr bwMode="auto">
          <a:xfrm>
            <a:off x="522158" y="4878976"/>
            <a:ext cx="1307250" cy="13072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0"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Create Multiple Pre-Defined VMs in a Batch</a:t>
            </a:r>
          </a:p>
          <a:p>
            <a:pPr>
              <a:lnSpc>
                <a:spcPct val="100000"/>
              </a:lnSpc>
              <a:spcBef>
                <a:spcPts val="0"/>
              </a:spcBef>
              <a:buSzTx/>
            </a:pPr>
            <a:r>
              <a:rPr lang="en-US" sz="1600" dirty="0">
                <a:solidFill>
                  <a:srgbClr val="525051">
                    <a:alpha val="99000"/>
                  </a:srgbClr>
                </a:solidFill>
                <a:latin typeface="Segoe UI"/>
              </a:rPr>
              <a:t>New-AzureVM -VMs $vm1, $vm2, $vm3</a:t>
            </a:r>
          </a:p>
        </p:txBody>
      </p:sp>
      <p:sp>
        <p:nvSpPr>
          <p:cNvPr id="11"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Advanced Provisioning Configuration Mode</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Provision With: Endpoints, Data Disks</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Configure: Cache Settings for OS/Data Disks and Subnet Names</a:t>
            </a:r>
            <a:endParaRPr lang="en-US" sz="1600" kern="0" dirty="0">
              <a:ln>
                <a:solidFill>
                  <a:prstClr val="white">
                    <a:alpha val="0"/>
                  </a:prstClr>
                </a:solidFill>
              </a:ln>
              <a:solidFill>
                <a:srgbClr val="373737"/>
              </a:solidFill>
              <a:latin typeface="Segoe UI"/>
              <a:cs typeface="Arial" pitchFamily="34" charset="0"/>
            </a:endParaRPr>
          </a:p>
        </p:txBody>
      </p:sp>
      <p:sp>
        <p:nvSpPr>
          <p:cNvPr id="15" name="Freeform 6"/>
          <p:cNvSpPr>
            <a:spLocks noChangeAspect="1" noEditPoints="1"/>
          </p:cNvSpPr>
          <p:nvPr/>
        </p:nvSpPr>
        <p:spPr bwMode="black">
          <a:xfrm>
            <a:off x="897189" y="5176222"/>
            <a:ext cx="557188" cy="71276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800" dirty="0"/>
          </a:p>
        </p:txBody>
      </p:sp>
      <p:sp>
        <p:nvSpPr>
          <p:cNvPr id="16" name="Freeform 7"/>
          <p:cNvSpPr>
            <a:spLocks noEditPoints="1"/>
          </p:cNvSpPr>
          <p:nvPr/>
        </p:nvSpPr>
        <p:spPr bwMode="black">
          <a:xfrm>
            <a:off x="761498" y="3629717"/>
            <a:ext cx="828570" cy="829525"/>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17" name="Freeform 11"/>
          <p:cNvSpPr>
            <a:spLocks noEditPoints="1"/>
          </p:cNvSpPr>
          <p:nvPr/>
        </p:nvSpPr>
        <p:spPr bwMode="black">
          <a:xfrm>
            <a:off x="807283" y="2185862"/>
            <a:ext cx="739086" cy="73889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0060306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6" name="Text Placeholder 5"/>
          <p:cNvSpPr>
            <a:spLocks noGrp="1"/>
          </p:cNvSpPr>
          <p:nvPr>
            <p:ph type="body" sz="quarter" idx="12"/>
          </p:nvPr>
        </p:nvSpPr>
        <p:spPr/>
        <p:txBody>
          <a:bodyPr/>
          <a:lstStyle/>
          <a:p>
            <a:r>
              <a:rPr lang="en-US" dirty="0" smtClean="0"/>
              <a:t>Upload VMs from On-premises to Cloud</a:t>
            </a:r>
            <a:endParaRPr lang="en-US" dirty="0"/>
          </a:p>
        </p:txBody>
      </p:sp>
    </p:spTree>
    <p:extLst>
      <p:ext uri="{BB962C8B-B14F-4D97-AF65-F5344CB8AC3E}">
        <p14:creationId xmlns:p14="http://schemas.microsoft.com/office/powerpoint/2010/main" val="3550894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Summary</a:t>
            </a:r>
            <a:endParaRPr lang="en-US" sz="5400" dirty="0"/>
          </a:p>
        </p:txBody>
      </p:sp>
      <p:sp>
        <p:nvSpPr>
          <p:cNvPr id="27" name="Rectangle 26"/>
          <p:cNvSpPr/>
          <p:nvPr/>
        </p:nvSpPr>
        <p:spPr bwMode="auto">
          <a:xfrm>
            <a:off x="1104131" y="144606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08718" y="144606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104131" y="2204824"/>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8" y="2204824"/>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a:t>
            </a:r>
            <a:r>
              <a:rPr lang="en-US" sz="2666" dirty="0" smtClean="0">
                <a:solidFill>
                  <a:schemeClr val="bg1">
                    <a:alpha val="99000"/>
                  </a:schemeClr>
                </a:solidFill>
              </a:rPr>
              <a:t>workloads</a:t>
            </a:r>
            <a:endParaRPr lang="en-US" sz="2666" dirty="0">
              <a:solidFill>
                <a:schemeClr val="bg1">
                  <a:alpha val="99000"/>
                </a:schemeClr>
              </a:solidFill>
            </a:endParaRPr>
          </a:p>
        </p:txBody>
      </p:sp>
      <p:sp>
        <p:nvSpPr>
          <p:cNvPr id="33" name="Rectangle 32"/>
          <p:cNvSpPr/>
          <p:nvPr/>
        </p:nvSpPr>
        <p:spPr bwMode="auto">
          <a:xfrm>
            <a:off x="1104131" y="296357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8" y="296357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Create Disks and Images</a:t>
            </a:r>
            <a:endParaRPr lang="en-US" sz="2666" dirty="0">
              <a:solidFill>
                <a:schemeClr val="bg1">
                  <a:alpha val="99000"/>
                </a:schemeClr>
              </a:solidFill>
            </a:endParaRPr>
          </a:p>
        </p:txBody>
      </p:sp>
      <p:sp>
        <p:nvSpPr>
          <p:cNvPr id="36" name="Rectangle 35"/>
          <p:cNvSpPr/>
          <p:nvPr/>
        </p:nvSpPr>
        <p:spPr bwMode="auto">
          <a:xfrm>
            <a:off x="1104131" y="372233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8" y="372233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Manage VMs easily</a:t>
            </a:r>
            <a:endParaRPr lang="en-US" sz="2666" dirty="0">
              <a:solidFill>
                <a:schemeClr val="bg1">
                  <a:alpha val="99000"/>
                </a:schemeClr>
              </a:solidFill>
            </a:endParaRPr>
          </a:p>
        </p:txBody>
      </p:sp>
      <p:sp>
        <p:nvSpPr>
          <p:cNvPr id="48" name="Freeform 79"/>
          <p:cNvSpPr>
            <a:spLocks noEditPoints="1"/>
          </p:cNvSpPr>
          <p:nvPr/>
        </p:nvSpPr>
        <p:spPr bwMode="black">
          <a:xfrm>
            <a:off x="1294410"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218181"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254032"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2" name="Freeform 53"/>
          <p:cNvSpPr>
            <a:spLocks noEditPoints="1"/>
          </p:cNvSpPr>
          <p:nvPr/>
        </p:nvSpPr>
        <p:spPr bwMode="black">
          <a:xfrm>
            <a:off x="1264771" y="1566119"/>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186308"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400295886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Windows Azure Virtual Machines</a:t>
            </a:r>
            <a:endParaRPr lang="en-US" sz="5400" dirty="0"/>
          </a:p>
        </p:txBody>
      </p:sp>
      <p:sp>
        <p:nvSpPr>
          <p:cNvPr id="27" name="Rectangle 26"/>
          <p:cNvSpPr/>
          <p:nvPr/>
        </p:nvSpPr>
        <p:spPr bwMode="auto">
          <a:xfrm>
            <a:off x="1104131" y="144606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08718" y="144606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104131" y="2204824"/>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8" y="2204824"/>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server applications</a:t>
            </a:r>
          </a:p>
        </p:txBody>
      </p:sp>
      <p:sp>
        <p:nvSpPr>
          <p:cNvPr id="33" name="Rectangle 32"/>
          <p:cNvSpPr/>
          <p:nvPr/>
        </p:nvSpPr>
        <p:spPr bwMode="auto">
          <a:xfrm>
            <a:off x="1104131" y="296357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8" y="296357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Easy storage manageability</a:t>
            </a:r>
          </a:p>
        </p:txBody>
      </p:sp>
      <p:sp>
        <p:nvSpPr>
          <p:cNvPr id="36" name="Rectangle 35"/>
          <p:cNvSpPr/>
          <p:nvPr/>
        </p:nvSpPr>
        <p:spPr bwMode="auto">
          <a:xfrm>
            <a:off x="1104131" y="372233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8" y="372233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High availability features</a:t>
            </a:r>
          </a:p>
        </p:txBody>
      </p:sp>
      <p:sp>
        <p:nvSpPr>
          <p:cNvPr id="41" name="Rectangle 40"/>
          <p:cNvSpPr/>
          <p:nvPr/>
        </p:nvSpPr>
        <p:spPr bwMode="auto">
          <a:xfrm>
            <a:off x="1104131" y="4481087"/>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808718" y="4481087"/>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Advanced networking</a:t>
            </a:r>
          </a:p>
        </p:txBody>
      </p:sp>
      <p:sp>
        <p:nvSpPr>
          <p:cNvPr id="44" name="Rectangle 43"/>
          <p:cNvSpPr/>
          <p:nvPr/>
        </p:nvSpPr>
        <p:spPr bwMode="auto">
          <a:xfrm>
            <a:off x="1104131" y="5239840"/>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808718" y="5239840"/>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Integration with compute </a:t>
            </a:r>
            <a:r>
              <a:rPr lang="en-US" sz="2666" dirty="0" err="1">
                <a:solidFill>
                  <a:schemeClr val="bg1">
                    <a:alpha val="99000"/>
                  </a:schemeClr>
                </a:solidFill>
              </a:rPr>
              <a:t>PaaS</a:t>
            </a:r>
            <a:endParaRPr lang="en-US" sz="2666" dirty="0">
              <a:solidFill>
                <a:schemeClr val="bg1">
                  <a:alpha val="99000"/>
                </a:schemeClr>
              </a:solidFill>
            </a:endParaRPr>
          </a:p>
        </p:txBody>
      </p:sp>
      <p:sp>
        <p:nvSpPr>
          <p:cNvPr id="48" name="Freeform 79"/>
          <p:cNvSpPr>
            <a:spLocks noEditPoints="1"/>
          </p:cNvSpPr>
          <p:nvPr/>
        </p:nvSpPr>
        <p:spPr bwMode="black">
          <a:xfrm>
            <a:off x="1294410"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218181"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254032"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1" name="Freeform 24"/>
          <p:cNvSpPr>
            <a:spLocks noEditPoints="1"/>
          </p:cNvSpPr>
          <p:nvPr/>
        </p:nvSpPr>
        <p:spPr bwMode="black">
          <a:xfrm>
            <a:off x="1225105" y="5402541"/>
            <a:ext cx="490917" cy="37918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2" name="Freeform 53"/>
          <p:cNvSpPr>
            <a:spLocks noEditPoints="1"/>
          </p:cNvSpPr>
          <p:nvPr/>
        </p:nvSpPr>
        <p:spPr bwMode="black">
          <a:xfrm>
            <a:off x="1264771" y="1566119"/>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186308"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39936101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8070" y="1302457"/>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p:nvPr>
        </p:nvSpPr>
        <p:spPr/>
        <p:txBody>
          <a:bodyPr/>
          <a:lstStyle/>
          <a:p>
            <a:r>
              <a:rPr lang="en-US" dirty="0"/>
              <a:t>Cloud First Provisioning</a:t>
            </a:r>
          </a:p>
        </p:txBody>
      </p:sp>
      <p:sp>
        <p:nvSpPr>
          <p:cNvPr id="4" name="Rectangle 3"/>
          <p:cNvSpPr/>
          <p:nvPr/>
        </p:nvSpPr>
        <p:spPr bwMode="auto">
          <a:xfrm>
            <a:off x="4308774" y="1302458"/>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8402" y="2305495"/>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7869" y="1302457"/>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7462" y="3016513"/>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6072"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614" y="3249421"/>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4753"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5793" y="4149739"/>
            <a:ext cx="2720242" cy="2174313"/>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0337"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5461"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0337"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0337"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0337"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3026"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6853" y="4257179"/>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3615" y="2458690"/>
            <a:ext cx="785908" cy="672780"/>
          </a:xfrm>
          <a:prstGeom prst="rect">
            <a:avLst/>
          </a:prstGeom>
        </p:spPr>
      </p:pic>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5332" y="3497469"/>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1332"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5209"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a:t>
            </a:r>
            <a:r>
              <a:rPr lang="en-US" sz="1600" dirty="0" smtClean="0">
                <a:ln>
                  <a:solidFill>
                    <a:srgbClr val="FFFFFF">
                      <a:alpha val="0"/>
                    </a:srgbClr>
                  </a:solidFill>
                </a:ln>
                <a:solidFill>
                  <a:srgbClr val="FFFFFF"/>
                </a:solidFill>
              </a:rPr>
              <a:t>2010 &amp; 2013</a:t>
            </a:r>
            <a:endParaRPr lang="en-US" sz="1600" dirty="0">
              <a:ln>
                <a:solidFill>
                  <a:srgbClr val="FFFFFF">
                    <a:alpha val="0"/>
                  </a:srgbClr>
                </a:solidFill>
              </a:ln>
              <a:solidFill>
                <a:srgbClr val="FFFFFF"/>
              </a:solidFill>
            </a:endParaRPr>
          </a:p>
        </p:txBody>
      </p:sp>
      <p:sp>
        <p:nvSpPr>
          <p:cNvPr id="18" name="Rectangle 17"/>
          <p:cNvSpPr/>
          <p:nvPr/>
        </p:nvSpPr>
        <p:spPr bwMode="auto">
          <a:xfrm>
            <a:off x="7203332"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a:t>
            </a:r>
            <a:r>
              <a:rPr lang="en-US" sz="1600" dirty="0" smtClean="0">
                <a:ln>
                  <a:solidFill>
                    <a:srgbClr val="FFFFFF">
                      <a:alpha val="0"/>
                    </a:srgbClr>
                  </a:solidFill>
                </a:ln>
                <a:solidFill>
                  <a:srgbClr val="FFFFFF"/>
                </a:solidFill>
              </a:rPr>
              <a:t>2010 &amp; 2013</a:t>
            </a:r>
            <a:endParaRPr lang="en-US" sz="1600" dirty="0">
              <a:ln>
                <a:solidFill>
                  <a:srgbClr val="FFFFFF">
                    <a:alpha val="0"/>
                  </a:srgbClr>
                </a:solidFill>
              </a:ln>
              <a:solidFill>
                <a:srgbClr val="FFFFFF"/>
              </a:solidFill>
            </a:endParaRPr>
          </a:p>
        </p:txBody>
      </p:sp>
      <p:sp>
        <p:nvSpPr>
          <p:cNvPr id="4" name="Rectangle 3"/>
          <p:cNvSpPr/>
          <p:nvPr/>
        </p:nvSpPr>
        <p:spPr>
          <a:xfrm>
            <a:off x="510587" y="6065355"/>
            <a:ext cx="5952270" cy="461665"/>
          </a:xfrm>
          <a:prstGeom prst="rect">
            <a:avLst/>
          </a:prstGeom>
        </p:spPr>
        <p:txBody>
          <a:bodyPr wrap="none">
            <a:spAutoFit/>
          </a:bodyPr>
          <a:lstStyle/>
          <a:p>
            <a:r>
              <a:rPr lang="en-US" dirty="0">
                <a:hlinkClick r:id="rId3"/>
              </a:rPr>
              <a:t>http://</a:t>
            </a:r>
            <a:r>
              <a:rPr lang="en-US" dirty="0" smtClean="0">
                <a:hlinkClick r:id="rId3"/>
              </a:rPr>
              <a:t>support.microsoft.com/kb/2721672</a:t>
            </a:r>
            <a:r>
              <a:rPr lang="en-US" dirty="0" smtClean="0"/>
              <a:t> </a:t>
            </a:r>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728" y="2016190"/>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325"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3323" y="2085066"/>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5402" y="2403026"/>
            <a:ext cx="2437930" cy="727727"/>
          </a:xfrm>
          <a:prstGeom prst="rect">
            <a:avLst/>
          </a:prstGeom>
        </p:spPr>
      </p:pic>
      <p:sp>
        <p:nvSpPr>
          <p:cNvPr id="23" name="Rectangle 22"/>
          <p:cNvSpPr/>
          <p:nvPr/>
        </p:nvSpPr>
        <p:spPr bwMode="auto">
          <a:xfrm>
            <a:off x="9501455"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smtClean="0">
                <a:ln>
                  <a:solidFill>
                    <a:srgbClr val="FFFFFF">
                      <a:alpha val="0"/>
                    </a:srgbClr>
                  </a:solidFill>
                </a:ln>
                <a:solidFill>
                  <a:srgbClr val="FFFFFF"/>
                </a:solidFill>
              </a:rPr>
              <a:t>System Center 2012</a:t>
            </a:r>
            <a:endParaRPr lang="en-US" sz="1600" dirty="0">
              <a:ln>
                <a:solidFill>
                  <a:srgbClr val="FFFFFF">
                    <a:alpha val="0"/>
                  </a:srgbClr>
                </a:solidFill>
              </a:ln>
              <a:solidFill>
                <a:srgbClr val="FFFFFF"/>
              </a:solidFill>
            </a:endParaRP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3489" y="2131097"/>
            <a:ext cx="2310341" cy="1181726"/>
          </a:xfrm>
          <a:prstGeom prst="rect">
            <a:avLst/>
          </a:prstGeom>
        </p:spPr>
      </p:pic>
    </p:spTree>
    <p:extLst>
      <p:ext uri="{BB962C8B-B14F-4D97-AF65-F5344CB8AC3E}">
        <p14:creationId xmlns:p14="http://schemas.microsoft.com/office/powerpoint/2010/main" val="26113990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7"/>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smtClean="0">
                <a:latin typeface="Segoe UI Light" pitchFamily="34" charset="0"/>
              </a:rPr>
              <a:t>SUSE SLES 11  sp2</a:t>
            </a:r>
          </a:p>
          <a:p>
            <a:pPr marL="460260" lvl="1" indent="0">
              <a:buNone/>
            </a:pPr>
            <a:r>
              <a:rPr lang="en-US" sz="2000" dirty="0" smtClean="0">
                <a:latin typeface="Segoe UI Light" pitchFamily="34" charset="0"/>
              </a:rPr>
              <a:t>Open SUSE 12.1</a:t>
            </a:r>
          </a:p>
          <a:p>
            <a:pPr marL="460260" lvl="1" indent="0">
              <a:buNone/>
            </a:pPr>
            <a:r>
              <a:rPr lang="en-US" sz="2000" dirty="0" smtClean="0">
                <a:latin typeface="Segoe UI Light" pitchFamily="34" charset="0"/>
              </a:rPr>
              <a:t>CentOS 6.2 by OpenLogic*  </a:t>
            </a:r>
          </a:p>
          <a:p>
            <a:pPr marL="460260" lvl="1" indent="0">
              <a:buNone/>
            </a:pPr>
            <a:r>
              <a:rPr lang="en-US" sz="2000" dirty="0" smtClean="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smtClean="0">
                <a:latin typeface="Segoe UI Light" pitchFamily="34" charset="0"/>
              </a:rPr>
              <a:t>Integration Components</a:t>
            </a:r>
          </a:p>
          <a:p>
            <a:pPr marL="460260" lvl="1" indent="0">
              <a:buNone/>
            </a:pPr>
            <a:r>
              <a:rPr lang="en-US" sz="2000" dirty="0" smtClean="0">
                <a:latin typeface="Segoe UI Light" pitchFamily="34" charset="0"/>
              </a:rPr>
              <a:t>Testing and validation by partners</a:t>
            </a:r>
          </a:p>
          <a:p>
            <a:pPr marL="460260" lvl="1" indent="0">
              <a:buNone/>
            </a:pPr>
            <a:r>
              <a:rPr lang="en-US" sz="2000" dirty="0" smtClean="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smtClean="0"/>
              <a:t>Linux on Windows Azure</a:t>
            </a:r>
            <a:endParaRPr lang="en-US" sz="5400" dirty="0"/>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7370"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0564" y="5936069"/>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168" y="4058530"/>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4866"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8354" y="1324404"/>
            <a:ext cx="2464555" cy="1486557"/>
          </a:xfrm>
          <a:prstGeom prst="rect">
            <a:avLst/>
          </a:prstGeom>
        </p:spPr>
      </p:pic>
    </p:spTree>
    <p:extLst>
      <p:ext uri="{BB962C8B-B14F-4D97-AF65-F5344CB8AC3E}">
        <p14:creationId xmlns:p14="http://schemas.microsoft.com/office/powerpoint/2010/main" val="3974686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1" y="2494492"/>
            <a:ext cx="3257691" cy="1513135"/>
          </a:xfrm>
          <a:prstGeom prst="rect">
            <a:avLst/>
          </a:prstGeom>
        </p:spPr>
      </p:pic>
      <p:sp>
        <p:nvSpPr>
          <p:cNvPr id="2" name="Title 1"/>
          <p:cNvSpPr>
            <a:spLocks noGrp="1"/>
          </p:cNvSpPr>
          <p:nvPr>
            <p:ph type="title"/>
          </p:nvPr>
        </p:nvSpPr>
        <p:spPr/>
        <p:txBody>
          <a:bodyPr/>
          <a:lstStyle/>
          <a:p>
            <a:r>
              <a:rPr lang="en-US" sz="5400" dirty="0" smtClean="0">
                <a:solidFill>
                  <a:schemeClr val="tx1"/>
                </a:solidFill>
              </a:rPr>
              <a:t>Gallery Images Available</a:t>
            </a:r>
            <a:endParaRPr lang="en-US" sz="5400" dirty="0">
              <a:solidFill>
                <a:schemeClr val="tx1"/>
              </a:solidFill>
            </a:endParaRPr>
          </a:p>
        </p:txBody>
      </p:sp>
      <p:sp>
        <p:nvSpPr>
          <p:cNvPr id="3" name="Text Placeholder 2"/>
          <p:cNvSpPr>
            <a:spLocks noGrp="1"/>
          </p:cNvSpPr>
          <p:nvPr>
            <p:ph type="body" sz="quarter" idx="4294967295"/>
          </p:nvPr>
        </p:nvSpPr>
        <p:spPr>
          <a:xfrm>
            <a:off x="3034597"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latin typeface="+mj-lt"/>
              </a:rPr>
              <a:t>Windows Server 2008 R2</a:t>
            </a:r>
          </a:p>
          <a:p>
            <a:pPr marL="0" indent="0">
              <a:buNone/>
            </a:pPr>
            <a:r>
              <a:rPr lang="en-US" sz="2400" dirty="0">
                <a:solidFill>
                  <a:schemeClr val="tx1"/>
                </a:solidFill>
                <a:latin typeface="+mj-lt"/>
              </a:rPr>
              <a:t>SQL Server </a:t>
            </a:r>
            <a:r>
              <a:rPr lang="en-US" sz="2400" dirty="0" err="1">
                <a:solidFill>
                  <a:schemeClr val="tx1"/>
                </a:solidFill>
                <a:latin typeface="+mj-lt"/>
              </a:rPr>
              <a:t>Eval</a:t>
            </a:r>
            <a:r>
              <a:rPr lang="en-US" sz="2400" dirty="0">
                <a:solidFill>
                  <a:schemeClr val="tx1"/>
                </a:solidFill>
                <a:latin typeface="+mj-lt"/>
              </a:rPr>
              <a:t> 2012</a:t>
            </a:r>
          </a:p>
          <a:p>
            <a:pPr marL="0" indent="0">
              <a:buNone/>
            </a:pPr>
            <a:r>
              <a:rPr lang="en-US" sz="2400" dirty="0">
                <a:solidFill>
                  <a:schemeClr val="tx1"/>
                </a:solidFill>
                <a:latin typeface="+mj-lt"/>
              </a:rPr>
              <a:t>Windows Server 2012</a:t>
            </a:r>
          </a:p>
          <a:p>
            <a:pPr marL="0" indent="0">
              <a:buNone/>
            </a:pPr>
            <a:r>
              <a:rPr lang="en-US" sz="2400" dirty="0" err="1">
                <a:solidFill>
                  <a:schemeClr val="tx1"/>
                </a:solidFill>
                <a:latin typeface="+mj-lt"/>
              </a:rPr>
              <a:t>Biztalk</a:t>
            </a:r>
            <a:r>
              <a:rPr lang="en-US" sz="2400" dirty="0">
                <a:solidFill>
                  <a:schemeClr val="tx1"/>
                </a:solidFill>
                <a:latin typeface="+mj-lt"/>
              </a:rPr>
              <a:t> Server 2013 Beta</a:t>
            </a:r>
          </a:p>
        </p:txBody>
      </p:sp>
      <p:sp>
        <p:nvSpPr>
          <p:cNvPr id="4" name="Text Placeholder 2"/>
          <p:cNvSpPr txBox="1">
            <a:spLocks/>
          </p:cNvSpPr>
          <p:nvPr/>
        </p:nvSpPr>
        <p:spPr>
          <a:xfrm>
            <a:off x="4811520" y="4011387"/>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chemeClr val="tx2"/>
                </a:solidFill>
                <a:cs typeface="Segoe UI Light" pitchFamily="34" charset="0"/>
              </a:rPr>
              <a:t>Open Source</a:t>
            </a:r>
          </a:p>
          <a:p>
            <a:r>
              <a:rPr lang="en-US" sz="2400" dirty="0" err="1">
                <a:solidFill>
                  <a:schemeClr val="tx1"/>
                </a:solidFill>
                <a:latin typeface="+mj-lt"/>
              </a:rPr>
              <a:t>OpenSUSE</a:t>
            </a:r>
            <a:r>
              <a:rPr lang="en-US" sz="2400" dirty="0">
                <a:solidFill>
                  <a:schemeClr val="tx1"/>
                </a:solidFill>
                <a:latin typeface="+mj-lt"/>
              </a:rPr>
              <a:t> 12.2</a:t>
            </a:r>
          </a:p>
          <a:p>
            <a:r>
              <a:rPr lang="en-US" sz="2400" dirty="0" err="1">
                <a:solidFill>
                  <a:schemeClr val="tx1"/>
                </a:solidFill>
                <a:latin typeface="+mj-lt"/>
              </a:rPr>
              <a:t>CentOS</a:t>
            </a:r>
            <a:r>
              <a:rPr lang="en-US" sz="2400" dirty="0">
                <a:solidFill>
                  <a:schemeClr val="tx1"/>
                </a:solidFill>
                <a:latin typeface="+mj-lt"/>
              </a:rPr>
              <a:t> 6.3</a:t>
            </a:r>
          </a:p>
          <a:p>
            <a:r>
              <a:rPr lang="en-US" sz="2400" dirty="0">
                <a:solidFill>
                  <a:schemeClr val="tx1"/>
                </a:solidFill>
                <a:latin typeface="+mj-lt"/>
              </a:rPr>
              <a:t>Ubuntu 12.04/12.10</a:t>
            </a:r>
          </a:p>
          <a:p>
            <a:r>
              <a:rPr lang="en-US" sz="2400" dirty="0">
                <a:solidFill>
                  <a:schemeClr val="tx1"/>
                </a:solidFill>
                <a:latin typeface="+mj-l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917" y="4326145"/>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90"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7036" y="1354229"/>
            <a:ext cx="2403116" cy="1508400"/>
          </a:xfrm>
          <a:prstGeom prst="rect">
            <a:avLst/>
          </a:prstGeom>
        </p:spPr>
      </p:pic>
    </p:spTree>
    <p:extLst>
      <p:ext uri="{BB962C8B-B14F-4D97-AF65-F5344CB8AC3E}">
        <p14:creationId xmlns:p14="http://schemas.microsoft.com/office/powerpoint/2010/main" val="3296408612"/>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4.xml><?xml version="1.0" encoding="utf-8"?>
<p:tagLst xmlns:a="http://schemas.openxmlformats.org/drawingml/2006/main" xmlns:r="http://schemas.openxmlformats.org/officeDocument/2006/relationships" xmlns:p="http://schemas.openxmlformats.org/presentationml/2006/main">
  <p:tag name="TIMING" val="|5.7|8.9|.5"/>
</p:tagLst>
</file>

<file path=ppt/tags/tag55.xml><?xml version="1.0" encoding="utf-8"?>
<p:tagLst xmlns:a="http://schemas.openxmlformats.org/drawingml/2006/main" xmlns:r="http://schemas.openxmlformats.org/officeDocument/2006/relationships" xmlns:p="http://schemas.openxmlformats.org/presentationml/2006/main">
  <p:tag name="TIMING" val="|.8|18.8|.5"/>
</p:tagLst>
</file>

<file path=ppt/tags/tag56.xml><?xml version="1.0" encoding="utf-8"?>
<p:tagLst xmlns:a="http://schemas.openxmlformats.org/drawingml/2006/main" xmlns:r="http://schemas.openxmlformats.org/officeDocument/2006/relationships" xmlns:p="http://schemas.openxmlformats.org/presentationml/2006/main">
  <p:tag name="TIMING" val="|.4|44.6|.5"/>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8.xml><?xml version="1.0" encoding="utf-8"?>
<p:tagLst xmlns:a="http://schemas.openxmlformats.org/drawingml/2006/main" xmlns:r="http://schemas.openxmlformats.org/officeDocument/2006/relationships" xmlns:p="http://schemas.openxmlformats.org/presentationml/2006/main">
  <p:tag name="TIMING" val="|.3|0|0|.4|.5|.5|.5|.6"/>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7Yqpt3MX5EmuH8_iat4cj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RkSxxeooy0WHS2_AhVkIy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2mNM3ep4JkKLxTAWc1k.a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xQ1QXWp9j0qm_LPD3YXaP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kk7nVGJfb0Kb8hKFPCDEx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J.Ye3zYL0kOWuNac7N7nV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LwUeQD_hs0.p04TOpwhLV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Y4tomKbD7kOngsFktveri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52UvgfnwUkOhDuYKkipu3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QDxCIx80x0StPLCE5olhm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A_0PJi894k.K8aM2MISEpQ"/>
</p:tagLst>
</file>

<file path=ppt/tags/tag71.xml><?xml version="1.0" encoding="utf-8"?>
<p:tagLst xmlns:a="http://schemas.openxmlformats.org/drawingml/2006/main" xmlns:r="http://schemas.openxmlformats.org/officeDocument/2006/relationships" xmlns:p="http://schemas.openxmlformats.org/presentationml/2006/main">
  <p:tag name="TIMING" val="|.8|.7|1.2|1.2"/>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39DE33269768429C68E4ADA8BF0B7F" ma:contentTypeVersion="0" ma:contentTypeDescription="Create a new document." ma:contentTypeScope="" ma:versionID="bdfbba2c10a4265f0a6dc971dff45a3e">
  <xsd:schema xmlns:xsd="http://www.w3.org/2001/XMLSchema" xmlns:xs="http://www.w3.org/2001/XMLSchema" xmlns:p="http://schemas.microsoft.com/office/2006/metadata/properties" targetNamespace="http://schemas.microsoft.com/office/2006/metadata/properties" ma:root="true" ma:fieldsID="ce2422f8ab5ff0ebf4a2c9595dd8473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71F10B-83AD-4F16-B102-A658516F6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3.xml><?xml version="1.0" encoding="utf-8"?>
<ds:datastoreItem xmlns:ds="http://schemas.openxmlformats.org/officeDocument/2006/customXml" ds:itemID="{F8CF69C5-0497-4CBF-B135-F09D219CA3FA}">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9611</TotalTime>
  <Words>2685</Words>
  <Application>Microsoft Office PowerPoint</Application>
  <PresentationFormat>Custom</PresentationFormat>
  <Paragraphs>611</Paragraphs>
  <Slides>48</Slides>
  <Notes>40</Notes>
  <HiddenSlides>0</HiddenSlides>
  <MMClips>0</MMClips>
  <ScaleCrop>false</ScaleCrop>
  <HeadingPairs>
    <vt:vector size="8" baseType="variant">
      <vt:variant>
        <vt:lpstr>Fonts Used</vt:lpstr>
      </vt:variant>
      <vt:variant>
        <vt:i4>9</vt:i4>
      </vt:variant>
      <vt:variant>
        <vt:lpstr>Theme</vt:lpstr>
      </vt:variant>
      <vt:variant>
        <vt:i4>11</vt:i4>
      </vt:variant>
      <vt:variant>
        <vt:lpstr>Embedded OLE Servers</vt:lpstr>
      </vt:variant>
      <vt:variant>
        <vt:i4>1</vt:i4>
      </vt:variant>
      <vt:variant>
        <vt:lpstr>Slide Titles</vt:lpstr>
      </vt:variant>
      <vt:variant>
        <vt:i4>48</vt:i4>
      </vt:variant>
    </vt:vector>
  </HeadingPairs>
  <TitlesOfParts>
    <vt:vector size="69" baseType="lpstr">
      <vt:lpstr>Arial</vt:lpstr>
      <vt:lpstr>Calibri</vt:lpstr>
      <vt:lpstr>Consolas</vt:lpstr>
      <vt:lpstr>Segoe</vt:lpstr>
      <vt:lpstr>Segoe Light</vt:lpstr>
      <vt:lpstr>Segoe Semibold</vt:lpstr>
      <vt:lpstr>Segoe UI</vt:lpstr>
      <vt:lpstr>Segoe UI Light</vt:lpstr>
      <vt:lpstr>Wingdings</vt: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5_MS1444_Windows Azure Template 16x9_r08b</vt:lpstr>
      <vt:lpstr>Azure_PPT_template 1</vt:lpstr>
      <vt:lpstr>1_Azure_PPT_template 1</vt:lpstr>
      <vt:lpstr>think-cell Slide</vt:lpstr>
      <vt:lpstr>Windows Azure Virtual Machines</vt:lpstr>
      <vt:lpstr>Agenda</vt:lpstr>
      <vt:lpstr>Windows Azure VMs</vt:lpstr>
      <vt:lpstr>A Continuous Offering    From Private to     Public Cloud </vt:lpstr>
      <vt:lpstr>Windows Azure Virtual Machines</vt:lpstr>
      <vt:lpstr>Cloud First Provisioning</vt:lpstr>
      <vt:lpstr>Supported Windows Server Applications</vt:lpstr>
      <vt:lpstr>Linux on Windows Azure</vt:lpstr>
      <vt:lpstr>Gallery Images Available</vt:lpstr>
      <vt:lpstr>Virtual Machine Sizes</vt:lpstr>
      <vt:lpstr>Linux Offering</vt:lpstr>
      <vt:lpstr>Virtual Machines and Cloud Services</vt:lpstr>
      <vt:lpstr>Cloud Services, Roles, and Instances </vt:lpstr>
      <vt:lpstr>Cloud Services with Virtual Machines Multiple Virtual Machines can be hosted within the same cloud service </vt:lpstr>
      <vt:lpstr>Multiple Cloud Services Configuration</vt:lpstr>
      <vt:lpstr>DEMO</vt:lpstr>
      <vt:lpstr>Virtual Machine Availability </vt:lpstr>
      <vt:lpstr>Service Level Agreements </vt:lpstr>
      <vt:lpstr>Fault and Update Domains</vt:lpstr>
      <vt:lpstr>Fault and Update Domains</vt:lpstr>
      <vt:lpstr>Virtual Machine Availability Sets Update Domains are honored by host OS updates</vt:lpstr>
      <vt:lpstr>How Does this Relate to SLA?</vt:lpstr>
      <vt:lpstr>End to End Highly Available Solution Redundancy at every level</vt:lpstr>
      <vt:lpstr>Demo</vt:lpstr>
      <vt:lpstr>Disks</vt:lpstr>
      <vt:lpstr>VM disk layout</vt:lpstr>
      <vt:lpstr>VM disk layout</vt:lpstr>
      <vt:lpstr>VM disk layout</vt:lpstr>
      <vt:lpstr>Persistent Disk Management</vt:lpstr>
      <vt:lpstr>Disk Caching</vt:lpstr>
      <vt:lpstr>Persistent Disks and Highly Durable</vt:lpstr>
      <vt:lpstr>Persistent Disks and Highly Durable</vt:lpstr>
      <vt:lpstr>Images &amp; Disks</vt:lpstr>
      <vt:lpstr>Disks and Images</vt:lpstr>
      <vt:lpstr>Image Mobility</vt:lpstr>
      <vt:lpstr>Bring Your Own Server/VHD</vt:lpstr>
      <vt:lpstr>Imaging VMs in the Cloud</vt:lpstr>
      <vt:lpstr>What will work on upload…</vt:lpstr>
      <vt:lpstr>Tips on BYO Generalized Images</vt:lpstr>
      <vt:lpstr>Demo</vt:lpstr>
      <vt:lpstr>Managing VMs</vt:lpstr>
      <vt:lpstr>Manage using existing Tools</vt:lpstr>
      <vt:lpstr>Scripting Capabilities</vt:lpstr>
      <vt:lpstr>What can you do with PowerShell?</vt:lpstr>
      <vt:lpstr>Virtual Machine Management</vt:lpstr>
      <vt:lpstr>Hands-on Lab</vt:lpstr>
      <vt:lpstr>Summary</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Virtual Machines</dc:title>
  <dc:creator>Michael Washam</dc:creator>
  <dc:description>Comprehensive presentation that introduces the technical concepts and business value of Windows Azure Virtual Machines and Virtual Networks
by Michael Washammwasham@microsoft.com</dc:description>
  <cp:lastModifiedBy>David Tesar</cp:lastModifiedBy>
  <cp:revision>702</cp:revision>
  <cp:lastPrinted>2012-06-13T17:37:07Z</cp:lastPrinted>
  <dcterms:created xsi:type="dcterms:W3CDTF">2006-08-16T00:00:00Z</dcterms:created>
  <dcterms:modified xsi:type="dcterms:W3CDTF">2013-02-20T22:43:01Z</dcterms:modified>
  <cp:version>1.0.3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0x0101000439DE33269768429C68E4ADA8BF0B7F</vt:lpwstr>
  </property>
  <property fmtid="{D5CDD505-2E9C-101B-9397-08002B2CF9AE}" pid="3" name="IsMyDocuments">
    <vt:bool>true</vt:bool>
  </property>
</Properties>
</file>